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30"/>
  </p:notesMasterIdLst>
  <p:handoutMasterIdLst>
    <p:handoutMasterId r:id="rId31"/>
  </p:handoutMasterIdLst>
  <p:sldIdLst>
    <p:sldId id="265" r:id="rId5"/>
    <p:sldId id="268" r:id="rId6"/>
    <p:sldId id="267" r:id="rId7"/>
    <p:sldId id="271" r:id="rId8"/>
    <p:sldId id="272" r:id="rId9"/>
    <p:sldId id="277" r:id="rId10"/>
    <p:sldId id="270" r:id="rId11"/>
    <p:sldId id="273" r:id="rId12"/>
    <p:sldId id="274" r:id="rId13"/>
    <p:sldId id="275" r:id="rId14"/>
    <p:sldId id="278" r:id="rId15"/>
    <p:sldId id="269" r:id="rId16"/>
    <p:sldId id="276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58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e slides" id="{8DE2A219-BD88-944F-993D-CE1DE087B66E}">
          <p14:sldIdLst>
            <p14:sldId id="265"/>
            <p14:sldId id="268"/>
            <p14:sldId id="267"/>
            <p14:sldId id="271"/>
            <p14:sldId id="272"/>
            <p14:sldId id="277"/>
            <p14:sldId id="270"/>
            <p14:sldId id="273"/>
            <p14:sldId id="274"/>
            <p14:sldId id="275"/>
            <p14:sldId id="278"/>
            <p14:sldId id="269"/>
            <p14:sldId id="276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3F3"/>
    <a:srgbClr val="EDEDED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E4C15-D08F-A1D6-8447-834D6B7CEEEE}" v="2" dt="2025-03-10T13:09:50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3" autoAdjust="0"/>
    <p:restoredTop sz="96081" autoAdjust="0"/>
  </p:normalViewPr>
  <p:slideViewPr>
    <p:cSldViewPr snapToGrid="0" snapToObjects="1">
      <p:cViewPr varScale="1">
        <p:scale>
          <a:sx n="74" d="100"/>
          <a:sy n="74" d="100"/>
        </p:scale>
        <p:origin x="47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A6467C7-CDC3-8DA0-6F1B-51F82E6873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85843A-BAA3-CB57-C4D9-0B0D3444BD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CF44-1266-45E6-ACB4-831FFD1ABCD6}" type="datetimeFigureOut">
              <a:rPr lang="nl-NL" smtClean="0"/>
              <a:t>26-3-2025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D06BC5-312B-BC9A-AE2D-61B33900A8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2FDC7C-6596-9DDE-D2E1-B4D1BB1A9E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3862-9AD3-4A13-A9E2-A31EDADFCE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27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EDAD-0DFB-0846-93A9-809B00E21E9D}" type="datetimeFigureOut">
              <a:rPr lang="nl-NL" smtClean="0"/>
              <a:t>26-3-2025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209B-FF51-234B-8669-2D6F5D2EBC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1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8209B-FF51-234B-8669-2D6F5D2EBCE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5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8209B-FF51-234B-8669-2D6F5D2EBCE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88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ndeling-naam">
            <a:extLst>
              <a:ext uri="{FF2B5EF4-FFF2-40B4-BE49-F238E27FC236}">
                <a16:creationId xmlns:a16="http://schemas.microsoft.com/office/drawing/2014/main" id="{263E24A8-56E8-3241-8031-A885CA041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429492"/>
            <a:ext cx="1388201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0" dirty="0">
                <a:solidFill>
                  <a:schemeClr val="tx1"/>
                </a:solidFill>
                <a:latin typeface="+mj-lt"/>
              </a:rPr>
              <a:t>TITELDIA</a:t>
            </a:r>
          </a:p>
        </p:txBody>
      </p:sp>
      <p:grpSp>
        <p:nvGrpSpPr>
          <p:cNvPr id="28" name="INSTRUCTIE">
            <a:extLst>
              <a:ext uri="{FF2B5EF4-FFF2-40B4-BE49-F238E27FC236}">
                <a16:creationId xmlns:a16="http://schemas.microsoft.com/office/drawing/2014/main" id="{0CDAA573-2535-B247-B860-AB9F68A92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-3786165" y="0"/>
            <a:chExt cx="3593091" cy="6025208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D7672682-C553-C44B-83E6-03E6289CB84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02520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DE9976A1-BA7A-904C-83FA-07909B98A8F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5F5D1695-AC6F-294A-A513-8F185564DE5D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75A5950B-429B-404E-A157-4C245936188E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C79C4508-4B8F-6F40-AEF0-4478299C242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C022AA9B-5664-9644-A31E-30E4F4FB73B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Vrije vorm: vorm 144">
                <a:extLst>
                  <a:ext uri="{FF2B5EF4-FFF2-40B4-BE49-F238E27FC236}">
                    <a16:creationId xmlns:a16="http://schemas.microsoft.com/office/drawing/2014/main" id="{8E465AAB-9CCC-CE41-B085-DD9EA00D41C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Rechthoek: afgeronde hoeken 145">
                <a:extLst>
                  <a:ext uri="{FF2B5EF4-FFF2-40B4-BE49-F238E27FC236}">
                    <a16:creationId xmlns:a16="http://schemas.microsoft.com/office/drawing/2014/main" id="{8F87B6D2-6D05-7945-8EE5-C3FC075F9D5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90" name="Rechte verbindingslijn 89">
                <a:extLst>
                  <a:ext uri="{FF2B5EF4-FFF2-40B4-BE49-F238E27FC236}">
                    <a16:creationId xmlns:a16="http://schemas.microsoft.com/office/drawing/2014/main" id="{D7FC417A-E57D-894A-A51B-80474DEA4F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5356283D-676F-FF48-8E25-013BC6F9F783}"/>
                  </a:ext>
                </a:extLst>
              </p:cNvPr>
              <p:cNvCxnSpPr>
                <a:cxnSpLocks/>
                <a:stCxn id="8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1FCA9D3B-88E3-7C47-8445-5A1179BF2F77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B79CD0C-07F3-F148-91A6-38A32AF481D9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A1310BF7-2623-CD45-B724-4BD3BD12707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69638B06-97DB-0444-ABAF-4D1BD221FA5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B3442BAF-0F26-DA41-A7DD-19C7607DE41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5" name="Gelijkbenige driehoek 141">
                <a:extLst>
                  <a:ext uri="{FF2B5EF4-FFF2-40B4-BE49-F238E27FC236}">
                    <a16:creationId xmlns:a16="http://schemas.microsoft.com/office/drawing/2014/main" id="{7CB6F105-ECFC-794E-A531-C55E19C137F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CA23674E-C912-FA4B-B498-4778D5D2AA08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91E24E44-FE0E-8F4E-A0E2-05BBD961722B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C05E1EC8-F320-4D46-8EC8-F8F1E108AEF2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D048F8AE-2FD5-F443-B7FD-DB9B37BC7BC7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C272C7AF-2F58-9046-A91C-CFACD29D7358}"/>
                </a:ext>
              </a:extLst>
            </p:cNvPr>
            <p:cNvGrpSpPr/>
            <p:nvPr userDrawn="1"/>
          </p:nvGrpSpPr>
          <p:grpSpPr>
            <a:xfrm>
              <a:off x="-3408294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65" name="Groep 64">
                <a:extLst>
                  <a:ext uri="{FF2B5EF4-FFF2-40B4-BE49-F238E27FC236}">
                    <a16:creationId xmlns:a16="http://schemas.microsoft.com/office/drawing/2014/main" id="{79E52CF4-8C98-1D41-B638-47EBA2C289A8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624DFB8E-30F2-7A40-A28F-DA58E23941A1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5" name="Groep 74">
                    <a:extLst>
                      <a:ext uri="{FF2B5EF4-FFF2-40B4-BE49-F238E27FC236}">
                        <a16:creationId xmlns:a16="http://schemas.microsoft.com/office/drawing/2014/main" id="{75CF6BB5-AE2C-3146-82FF-03FA4160078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8" name="Rechthoek 77">
                      <a:extLst>
                        <a:ext uri="{FF2B5EF4-FFF2-40B4-BE49-F238E27FC236}">
                          <a16:creationId xmlns:a16="http://schemas.microsoft.com/office/drawing/2014/main" id="{F40497FE-3E88-2047-800E-E132E69284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9" name="Rechthoek 78">
                      <a:extLst>
                        <a:ext uri="{FF2B5EF4-FFF2-40B4-BE49-F238E27FC236}">
                          <a16:creationId xmlns:a16="http://schemas.microsoft.com/office/drawing/2014/main" id="{9B55F78D-A89A-E340-A08B-4FBA762D7E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0" name="Ovaal 79">
                      <a:extLst>
                        <a:ext uri="{FF2B5EF4-FFF2-40B4-BE49-F238E27FC236}">
                          <a16:creationId xmlns:a16="http://schemas.microsoft.com/office/drawing/2014/main" id="{FF2637C0-26B8-664D-91BA-3937953E1B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6" name="Afbeelding 75">
                    <a:extLst>
                      <a:ext uri="{FF2B5EF4-FFF2-40B4-BE49-F238E27FC236}">
                        <a16:creationId xmlns:a16="http://schemas.microsoft.com/office/drawing/2014/main" id="{3200A5CC-5B03-424D-B996-53DAE54FC0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7" name="Afbeelding 76">
                    <a:extLst>
                      <a:ext uri="{FF2B5EF4-FFF2-40B4-BE49-F238E27FC236}">
                        <a16:creationId xmlns:a16="http://schemas.microsoft.com/office/drawing/2014/main" id="{97C0F5A4-7FCA-5241-BAB7-3B208E20384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7911ED8F-2AEB-6E41-90D6-F3A0347F734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60804D15-3D7E-7E4E-95E9-43EE3EA77F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E0B92A66-9964-3F46-AF43-A2F34E2EBA6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3103D295-6AA3-CC49-92A9-E84C2FDDAF4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C43100CC-D517-0D40-89F9-9D716FFDCB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8AF6461E-D626-004A-821F-D0616AFBA12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7DCA250A-6BBE-4742-BE9F-ED65641E8E2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7" name="Gelijkbenige driehoek 123">
                <a:extLst>
                  <a:ext uri="{FF2B5EF4-FFF2-40B4-BE49-F238E27FC236}">
                    <a16:creationId xmlns:a16="http://schemas.microsoft.com/office/drawing/2014/main" id="{A1129DBC-FEFC-6E44-8CE7-2ADFCCD04EC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1119E009-4C03-A94E-8A0D-4AD4A386C78A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4A6BAC18-6BAA-0C4D-AF6B-8671329EFCA2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FD8B4D42-9918-9F4A-896B-5A55AD320CE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8A0CB68E-8A06-444C-8F0E-B2FBDC5C457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7D88F6C8-1F29-BE47-BCA0-DAA9E5ACB4B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9" name="Rechthoek: afgeronde hoeken 115">
                  <a:extLst>
                    <a:ext uri="{FF2B5EF4-FFF2-40B4-BE49-F238E27FC236}">
                      <a16:creationId xmlns:a16="http://schemas.microsoft.com/office/drawing/2014/main" id="{FFFEEC0F-DE36-E94F-82F3-AE50C079AA1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B73E8E9E-98DA-1645-B32C-7429136541F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30711271-4050-6940-9AF6-2047C2C2556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49AA489E-290A-3C42-A702-AE716ED71B9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DD2E154D-35C9-9F45-8B24-0D744FAD218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id="{7A58E26F-9674-FE42-9212-880A7E03678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D374728F-CBCF-6B4E-B685-AF8E43EAEA1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8CC7D487-6CF6-1242-9D00-1C9F07A839A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53" name="Rechthoek: afgeronde hoeken 109">
                    <a:extLst>
                      <a:ext uri="{FF2B5EF4-FFF2-40B4-BE49-F238E27FC236}">
                        <a16:creationId xmlns:a16="http://schemas.microsoft.com/office/drawing/2014/main" id="{FDB0FA49-1605-5D4F-892D-488420CEB5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2352A3DC-8593-8F4C-9499-6F9258024C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75FA502C-0DDC-4742-AF4A-8BE0B82832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51622972-C1A6-CE46-8E39-D48D33EBF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63756E36-88C5-3242-B5DC-BECDF7AFD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C4968E22-215F-6149-8D68-E6561E288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2" name="Boog 51">
                  <a:extLst>
                    <a:ext uri="{FF2B5EF4-FFF2-40B4-BE49-F238E27FC236}">
                      <a16:creationId xmlns:a16="http://schemas.microsoft.com/office/drawing/2014/main" id="{1F3CF40F-E935-1B43-8F6E-67A979E7F57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0F52126E-42FA-154B-9F48-DDCA33FAFBF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3EC90014-27C1-F34D-A820-F45D71FAB12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50" name="Vrije vorm: vorm 106">
                <a:extLst>
                  <a:ext uri="{FF2B5EF4-FFF2-40B4-BE49-F238E27FC236}">
                    <a16:creationId xmlns:a16="http://schemas.microsoft.com/office/drawing/2014/main" id="{E4C278F1-3284-6140-829B-19B35D8BE72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4" name="Achtergond voet">
            <a:extLst>
              <a:ext uri="{FF2B5EF4-FFF2-40B4-BE49-F238E27FC236}">
                <a16:creationId xmlns:a16="http://schemas.microsoft.com/office/drawing/2014/main" id="{53EFFD8D-CBC3-E231-EF0E-41C33B6C4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51513"/>
            <a:ext cx="12192000" cy="1106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chtergrond voet met schaduw">
            <a:extLst>
              <a:ext uri="{FF2B5EF4-FFF2-40B4-BE49-F238E27FC236}">
                <a16:creationId xmlns:a16="http://schemas.microsoft.com/office/drawing/2014/main" id="{A108612E-DB12-BBC0-3B73-5A60BB07A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pic>
        <p:nvPicPr>
          <p:cNvPr id="18" name="Logo">
            <a:extLst>
              <a:ext uri="{FF2B5EF4-FFF2-40B4-BE49-F238E27FC236}">
                <a16:creationId xmlns:a16="http://schemas.microsoft.com/office/drawing/2014/main" id="{086C3F97-6272-D882-70C9-74F27ACA9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86121" y="6027590"/>
            <a:ext cx="1591089" cy="559292"/>
          </a:xfrm>
          <a:prstGeom prst="rect">
            <a:avLst/>
          </a:prstGeom>
        </p:spPr>
      </p:pic>
      <p:sp>
        <p:nvSpPr>
          <p:cNvPr id="2" name="Placeholder titel"/>
          <p:cNvSpPr>
            <a:spLocks noGrp="1"/>
          </p:cNvSpPr>
          <p:nvPr>
            <p:ph type="ctrTitle" hasCustomPrompt="1"/>
          </p:nvPr>
        </p:nvSpPr>
        <p:spPr>
          <a:xfrm>
            <a:off x="717176" y="914400"/>
            <a:ext cx="3130924" cy="210104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[TITEL]</a:t>
            </a:r>
          </a:p>
        </p:txBody>
      </p:sp>
      <p:sp>
        <p:nvSpPr>
          <p:cNvPr id="3" name="Placeholder ondertitel"/>
          <p:cNvSpPr>
            <a:spLocks noGrp="1"/>
          </p:cNvSpPr>
          <p:nvPr>
            <p:ph type="subTitle" idx="1" hasCustomPrompt="1"/>
          </p:nvPr>
        </p:nvSpPr>
        <p:spPr>
          <a:xfrm>
            <a:off x="717176" y="3169078"/>
            <a:ext cx="3207124" cy="11897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[ONDERTITEL]</a:t>
            </a:r>
          </a:p>
        </p:txBody>
      </p:sp>
      <p:sp>
        <p:nvSpPr>
          <p:cNvPr id="5" name="Placeholder datum">
            <a:extLst>
              <a:ext uri="{FF2B5EF4-FFF2-40B4-BE49-F238E27FC236}">
                <a16:creationId xmlns:a16="http://schemas.microsoft.com/office/drawing/2014/main" id="{BB8861EA-BA67-F0A1-5E5B-D6BCDF0F61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174" y="4466590"/>
            <a:ext cx="3130925" cy="365125"/>
          </a:xfrm>
        </p:spPr>
        <p:txBody>
          <a:bodyPr vert="horz" lIns="0" tIns="0" rIns="0" bIns="0" rtlCol="0" anchor="ctr"/>
          <a:lstStyle>
            <a:lvl1pPr>
              <a:defRPr lang="nl-NL" sz="1800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  <p:pic>
        <p:nvPicPr>
          <p:cNvPr id="254" name="Graphic 253">
            <a:extLst>
              <a:ext uri="{FF2B5EF4-FFF2-40B4-BE49-F238E27FC236}">
                <a16:creationId xmlns:a16="http://schemas.microsoft.com/office/drawing/2014/main" id="{E2830086-4DC4-43AE-C7BF-49A7D39CB2D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19233" y="-5789"/>
            <a:ext cx="2844000" cy="2844000"/>
          </a:xfrm>
          <a:prstGeom prst="rect">
            <a:avLst/>
          </a:prstGeom>
        </p:spPr>
      </p:pic>
      <p:sp>
        <p:nvSpPr>
          <p:cNvPr id="82" name="Tijdelijke aanduiding voor afbeelding 81">
            <a:extLst>
              <a:ext uri="{FF2B5EF4-FFF2-40B4-BE49-F238E27FC236}">
                <a16:creationId xmlns:a16="http://schemas.microsoft.com/office/drawing/2014/main" id="{BA4E23D1-40C5-886C-E544-0B052F539D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710" y="-19292"/>
            <a:ext cx="8682037" cy="5770804"/>
          </a:xfrm>
          <a:custGeom>
            <a:avLst/>
            <a:gdLst>
              <a:gd name="connsiteX0" fmla="*/ 2577290 w 8682037"/>
              <a:gd name="connsiteY0" fmla="*/ 0 h 5770804"/>
              <a:gd name="connsiteX1" fmla="*/ 8668872 w 8682037"/>
              <a:gd name="connsiteY1" fmla="*/ 0 h 5770804"/>
              <a:gd name="connsiteX2" fmla="*/ 8668872 w 8682037"/>
              <a:gd name="connsiteY2" fmla="*/ 3778369 h 5770804"/>
              <a:gd name="connsiteX3" fmla="*/ 8682037 w 8682037"/>
              <a:gd name="connsiteY3" fmla="*/ 3778369 h 5770804"/>
              <a:gd name="connsiteX4" fmla="*/ 8682037 w 8682037"/>
              <a:gd name="connsiteY4" fmla="*/ 5770804 h 5770804"/>
              <a:gd name="connsiteX5" fmla="*/ 4762877 w 8682037"/>
              <a:gd name="connsiteY5" fmla="*/ 5770804 h 5770804"/>
              <a:gd name="connsiteX6" fmla="*/ 4751184 w 8682037"/>
              <a:gd name="connsiteY6" fmla="*/ 5770804 h 5770804"/>
              <a:gd name="connsiteX7" fmla="*/ 0 w 8682037"/>
              <a:gd name="connsiteY7" fmla="*/ 5770804 h 5770804"/>
              <a:gd name="connsiteX8" fmla="*/ 790640 w 8682037"/>
              <a:gd name="connsiteY8" fmla="*/ 4000134 h 5770804"/>
              <a:gd name="connsiteX9" fmla="*/ 790895 w 8682037"/>
              <a:gd name="connsiteY9" fmla="*/ 4000706 h 5770804"/>
              <a:gd name="connsiteX10" fmla="*/ 1341676 w 8682037"/>
              <a:gd name="connsiteY10" fmla="*/ 2767209 h 5770804"/>
              <a:gd name="connsiteX11" fmla="*/ 1343092 w 8682037"/>
              <a:gd name="connsiteY11" fmla="*/ 2770392 h 5770804"/>
              <a:gd name="connsiteX12" fmla="*/ 1506579 w 8682037"/>
              <a:gd name="connsiteY12" fmla="*/ 2402994 h 5770804"/>
              <a:gd name="connsiteX13" fmla="*/ 2328964 w 8682037"/>
              <a:gd name="connsiteY13" fmla="*/ 1430598 h 5770804"/>
              <a:gd name="connsiteX14" fmla="*/ 2209990 w 8682037"/>
              <a:gd name="connsiteY14" fmla="*/ 960639 h 5770804"/>
              <a:gd name="connsiteX15" fmla="*/ 2174461 w 8682037"/>
              <a:gd name="connsiteY15" fmla="*/ 902152 h 577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82037" h="5770804">
                <a:moveTo>
                  <a:pt x="2577290" y="0"/>
                </a:moveTo>
                <a:lnTo>
                  <a:pt x="8668872" y="0"/>
                </a:lnTo>
                <a:lnTo>
                  <a:pt x="8668872" y="3778369"/>
                </a:lnTo>
                <a:lnTo>
                  <a:pt x="8682037" y="3778369"/>
                </a:lnTo>
                <a:lnTo>
                  <a:pt x="8682037" y="5770804"/>
                </a:lnTo>
                <a:lnTo>
                  <a:pt x="4762877" y="5770804"/>
                </a:lnTo>
                <a:lnTo>
                  <a:pt x="4751184" y="5770804"/>
                </a:lnTo>
                <a:lnTo>
                  <a:pt x="0" y="5770804"/>
                </a:lnTo>
                <a:lnTo>
                  <a:pt x="790640" y="4000134"/>
                </a:lnTo>
                <a:lnTo>
                  <a:pt x="790895" y="4000706"/>
                </a:lnTo>
                <a:lnTo>
                  <a:pt x="1341676" y="2767209"/>
                </a:lnTo>
                <a:lnTo>
                  <a:pt x="1343092" y="2770392"/>
                </a:lnTo>
                <a:lnTo>
                  <a:pt x="1506579" y="2402994"/>
                </a:lnTo>
                <a:cubicBezTo>
                  <a:pt x="1973456" y="2324917"/>
                  <a:pt x="2328964" y="1919273"/>
                  <a:pt x="2328964" y="1430598"/>
                </a:cubicBezTo>
                <a:cubicBezTo>
                  <a:pt x="2328964" y="1260424"/>
                  <a:pt x="2285867" y="1100332"/>
                  <a:pt x="2209990" y="960639"/>
                </a:cubicBezTo>
                <a:lnTo>
                  <a:pt x="2174461" y="90215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116000" tIns="0" rIns="720000" bIns="251999" anchor="b" anchorCtr="0">
            <a:noAutofit/>
          </a:bodyPr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24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Indeling-naam">
            <a:extLst>
              <a:ext uri="{FF2B5EF4-FFF2-40B4-BE49-F238E27FC236}">
                <a16:creationId xmlns:a16="http://schemas.microsoft.com/office/drawing/2014/main" id="{F34276FE-E062-3B45-848D-574DCE876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429492"/>
            <a:ext cx="530594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0" dirty="0">
                <a:solidFill>
                  <a:schemeClr val="tx1"/>
                </a:solidFill>
                <a:latin typeface="+mj-lt"/>
              </a:rPr>
              <a:t>Tekst + afbeelding header</a:t>
            </a:r>
          </a:p>
        </p:txBody>
      </p:sp>
      <p:grpSp>
        <p:nvGrpSpPr>
          <p:cNvPr id="130" name="INSTRUCTIE">
            <a:extLst>
              <a:ext uri="{FF2B5EF4-FFF2-40B4-BE49-F238E27FC236}">
                <a16:creationId xmlns:a16="http://schemas.microsoft.com/office/drawing/2014/main" id="{3F5AF03E-D8DB-3C47-9F1D-AB561ECEA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-3786165" y="0"/>
            <a:chExt cx="3593091" cy="6025208"/>
          </a:xfrm>
        </p:grpSpPr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94272341-A78C-4E48-A725-C9C7F631C325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02520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16D80941-6CAA-6540-A28A-DA0DCD73511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7C3AFCBE-3B05-2848-B5D4-1FF9ADFE306D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29CACDE9-0F92-0F48-9130-C53EED7EF2F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1AB969F7-0942-0147-A850-52ED864B8E3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Ovaal 185">
                <a:extLst>
                  <a:ext uri="{FF2B5EF4-FFF2-40B4-BE49-F238E27FC236}">
                    <a16:creationId xmlns:a16="http://schemas.microsoft.com/office/drawing/2014/main" id="{79CC31BF-1F18-4E49-A09F-C533052BD15D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Vrije vorm: vorm 144">
                <a:extLst>
                  <a:ext uri="{FF2B5EF4-FFF2-40B4-BE49-F238E27FC236}">
                    <a16:creationId xmlns:a16="http://schemas.microsoft.com/office/drawing/2014/main" id="{840E0876-3517-6B46-8727-4814B6E6B5E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: afgeronde hoeken 145">
                <a:extLst>
                  <a:ext uri="{FF2B5EF4-FFF2-40B4-BE49-F238E27FC236}">
                    <a16:creationId xmlns:a16="http://schemas.microsoft.com/office/drawing/2014/main" id="{29A64B83-7F9F-5945-BDB6-ABCD314999B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9" name="Rechte verbindingslijn 188">
                <a:extLst>
                  <a:ext uri="{FF2B5EF4-FFF2-40B4-BE49-F238E27FC236}">
                    <a16:creationId xmlns:a16="http://schemas.microsoft.com/office/drawing/2014/main" id="{6DA43979-7002-8843-B69D-EF1C22E3C8F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AA1BFF5E-7105-EE46-AC5B-EA7C55AE2453}"/>
                  </a:ext>
                </a:extLst>
              </p:cNvPr>
              <p:cNvCxnSpPr>
                <a:cxnSpLocks/>
                <a:stCxn id="18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6EE81B9B-D634-B04D-8F24-912C1224CE7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53E6064F-96BA-5F40-8EA0-EBBB5D7A28A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37" name="Groep 136">
              <a:extLst>
                <a:ext uri="{FF2B5EF4-FFF2-40B4-BE49-F238E27FC236}">
                  <a16:creationId xmlns:a16="http://schemas.microsoft.com/office/drawing/2014/main" id="{D4EE66EB-7CA7-6B49-A227-16D8F56A682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99EB5A41-3921-7045-A416-7205CF52938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75A5AA97-A2A3-6B4F-9014-EBB0AF4F831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4" name="Gelijkbenige driehoek 141">
                <a:extLst>
                  <a:ext uri="{FF2B5EF4-FFF2-40B4-BE49-F238E27FC236}">
                    <a16:creationId xmlns:a16="http://schemas.microsoft.com/office/drawing/2014/main" id="{0C426B7F-8200-8E45-8C01-8703D8C536A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10E8E058-B23B-8B4C-9EEA-2C5BDBABDE43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BF137026-98CC-0E4E-A2F2-11E86F528034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E82A1955-2EC8-B34E-9F6F-BC1246D0C374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686A866E-1C0F-6347-B691-2FF5DEC40557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42" name="Groep 141">
              <a:extLst>
                <a:ext uri="{FF2B5EF4-FFF2-40B4-BE49-F238E27FC236}">
                  <a16:creationId xmlns:a16="http://schemas.microsoft.com/office/drawing/2014/main" id="{60FAC023-02AD-DA4E-A075-E4B7D33B66E0}"/>
                </a:ext>
              </a:extLst>
            </p:cNvPr>
            <p:cNvGrpSpPr/>
            <p:nvPr userDrawn="1"/>
          </p:nvGrpSpPr>
          <p:grpSpPr>
            <a:xfrm>
              <a:off x="-3408294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166" name="Groep 165">
                <a:extLst>
                  <a:ext uri="{FF2B5EF4-FFF2-40B4-BE49-F238E27FC236}">
                    <a16:creationId xmlns:a16="http://schemas.microsoft.com/office/drawing/2014/main" id="{BBDC76EA-8DB9-5743-B158-5776F66902F3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D5C9FD54-1094-9543-AB28-AB0386BBF868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76" name="Groep 175">
                    <a:extLst>
                      <a:ext uri="{FF2B5EF4-FFF2-40B4-BE49-F238E27FC236}">
                        <a16:creationId xmlns:a16="http://schemas.microsoft.com/office/drawing/2014/main" id="{280BFB42-2C9D-9445-975D-B5E9620150E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79" name="Rechthoek 178">
                      <a:extLst>
                        <a:ext uri="{FF2B5EF4-FFF2-40B4-BE49-F238E27FC236}">
                          <a16:creationId xmlns:a16="http://schemas.microsoft.com/office/drawing/2014/main" id="{215BA025-5DD5-9A47-8F7A-A5436D51512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0" name="Rechthoek 179">
                      <a:extLst>
                        <a:ext uri="{FF2B5EF4-FFF2-40B4-BE49-F238E27FC236}">
                          <a16:creationId xmlns:a16="http://schemas.microsoft.com/office/drawing/2014/main" id="{CAFCF4ED-0BC5-384B-812F-E3EA951BE1E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1" name="Ovaal 180">
                      <a:extLst>
                        <a:ext uri="{FF2B5EF4-FFF2-40B4-BE49-F238E27FC236}">
                          <a16:creationId xmlns:a16="http://schemas.microsoft.com/office/drawing/2014/main" id="{109B7E85-BDB6-5248-8C6B-6E64272BE8D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77" name="Afbeelding 176">
                    <a:extLst>
                      <a:ext uri="{FF2B5EF4-FFF2-40B4-BE49-F238E27FC236}">
                        <a16:creationId xmlns:a16="http://schemas.microsoft.com/office/drawing/2014/main" id="{94D3D233-B9E1-3D4B-9A2D-6A577ADDBA1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78" name="Afbeelding 177">
                    <a:extLst>
                      <a:ext uri="{FF2B5EF4-FFF2-40B4-BE49-F238E27FC236}">
                        <a16:creationId xmlns:a16="http://schemas.microsoft.com/office/drawing/2014/main" id="{043B5E8D-665F-8E44-B946-0615ED3C5FC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0" name="Groep 169">
                  <a:extLst>
                    <a:ext uri="{FF2B5EF4-FFF2-40B4-BE49-F238E27FC236}">
                      <a16:creationId xmlns:a16="http://schemas.microsoft.com/office/drawing/2014/main" id="{D0ED296F-CC48-F947-935B-60C013C4B37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7817596C-0C73-114E-B614-E469916E02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80F49DAD-C3CE-9446-99BE-6FFEB6E20E1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71" name="Groep 170">
                  <a:extLst>
                    <a:ext uri="{FF2B5EF4-FFF2-40B4-BE49-F238E27FC236}">
                      <a16:creationId xmlns:a16="http://schemas.microsoft.com/office/drawing/2014/main" id="{25B00012-062F-FB43-AFA3-A8A773B5574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DED3305D-4AAA-6047-A841-73F70B6B93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2C88817A-6D8A-034A-9EE1-C3282ED2C39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DA0922FA-83D1-3A40-9878-AAD941E70A5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8" name="Gelijkbenige driehoek 123">
                <a:extLst>
                  <a:ext uri="{FF2B5EF4-FFF2-40B4-BE49-F238E27FC236}">
                    <a16:creationId xmlns:a16="http://schemas.microsoft.com/office/drawing/2014/main" id="{D349D6AC-93DC-C343-B0CF-434E7283E26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1406DA1D-3B45-2A48-8ED0-E42109CD7448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4" name="Groep 143">
              <a:extLst>
                <a:ext uri="{FF2B5EF4-FFF2-40B4-BE49-F238E27FC236}">
                  <a16:creationId xmlns:a16="http://schemas.microsoft.com/office/drawing/2014/main" id="{EA9D5232-ADE3-6A43-A419-3E619794D155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AC22C2BB-2851-0F40-87CB-24F5581DD60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5B21E75F-410A-4C4B-8E1B-FA54E19AAB4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2107265C-56ED-E847-B5A1-B46547BF2A3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60" name="Rechthoek: afgeronde hoeken 115">
                  <a:extLst>
                    <a:ext uri="{FF2B5EF4-FFF2-40B4-BE49-F238E27FC236}">
                      <a16:creationId xmlns:a16="http://schemas.microsoft.com/office/drawing/2014/main" id="{2A909509-09A0-C04A-A3A0-FADF233B655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AFFA0E93-C898-0B48-B012-D69739C269A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54413A5B-2CDE-724E-A48B-745C11BBF4E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6AD327D9-841B-7248-AD9C-04B1141AF20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E7E73FDB-9E64-C140-8E9F-17B81EC5BE7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C4A9219B-EB16-3049-9D53-8B2DF441D9F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8" name="Groep 147">
                <a:extLst>
                  <a:ext uri="{FF2B5EF4-FFF2-40B4-BE49-F238E27FC236}">
                    <a16:creationId xmlns:a16="http://schemas.microsoft.com/office/drawing/2014/main" id="{88F1DA78-3A9C-1149-9FD9-ADB8A80CFEF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82D0EF58-463F-7B42-B297-CB9F67B4D9E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54" name="Rechthoek: afgeronde hoeken 109">
                    <a:extLst>
                      <a:ext uri="{FF2B5EF4-FFF2-40B4-BE49-F238E27FC236}">
                        <a16:creationId xmlns:a16="http://schemas.microsoft.com/office/drawing/2014/main" id="{3EA0B2E0-410D-0746-A766-0960F2B30A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5D73B3C3-A94B-B143-B41A-DBF850D8CC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F86F9160-DA31-6248-9838-B2E182F60A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ABE69F67-8B70-484B-9208-FD3D892A36D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id="{7958EADB-74F8-8B48-AE69-9625B86ADF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A9B79D83-FCE6-7845-9AA7-5A68E18135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3" name="Boog 152">
                  <a:extLst>
                    <a:ext uri="{FF2B5EF4-FFF2-40B4-BE49-F238E27FC236}">
                      <a16:creationId xmlns:a16="http://schemas.microsoft.com/office/drawing/2014/main" id="{887EE1C5-BDCE-4440-81CD-4F649C40716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9" name="Tekstvak 148">
                <a:extLst>
                  <a:ext uri="{FF2B5EF4-FFF2-40B4-BE49-F238E27FC236}">
                    <a16:creationId xmlns:a16="http://schemas.microsoft.com/office/drawing/2014/main" id="{80B3465F-4E4B-9B49-8998-54E33E3DACC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282A7175-5584-B441-A446-E526659C26E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51" name="Vrije vorm: vorm 106">
                <a:extLst>
                  <a:ext uri="{FF2B5EF4-FFF2-40B4-BE49-F238E27FC236}">
                    <a16:creationId xmlns:a16="http://schemas.microsoft.com/office/drawing/2014/main" id="{69B5122F-19D3-AB43-8072-4CD64A51084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044B395A-396F-4E45-8466-EFFE5EAA1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2C6B682A-16CF-6B4D-AF0F-C63379FC904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1324C3C0-EE4D-8647-B678-7845B2CE41E1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9B2CDCBA-DB62-1F4B-9E05-E4A32EE6C28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C960F417-64F6-0645-BDCD-FA017B8B743D}"/>
                </a:ext>
              </a:extLst>
            </p:cNvPr>
            <p:cNvSpPr/>
            <p:nvPr userDrawn="1"/>
          </p:nvSpPr>
          <p:spPr>
            <a:xfrm>
              <a:off x="-3604183" y="22409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6BE67D01-1621-0B4D-8A67-8CF8943787BF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E5440781-E3D5-5042-911F-9F6399B516C7}"/>
                </a:ext>
              </a:extLst>
            </p:cNvPr>
            <p:cNvSpPr/>
            <p:nvPr userDrawn="1"/>
          </p:nvSpPr>
          <p:spPr>
            <a:xfrm>
              <a:off x="-3319415" y="267006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33972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901C2C4C-FC65-6B4F-A386-9194DEAF4C0B}"/>
                </a:ext>
              </a:extLst>
            </p:cNvPr>
            <p:cNvSpPr/>
            <p:nvPr userDrawn="1"/>
          </p:nvSpPr>
          <p:spPr>
            <a:xfrm>
              <a:off x="-3604183" y="267017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B93D949-0427-CC4F-A646-FB7585E12447}"/>
                </a:ext>
              </a:extLst>
            </p:cNvPr>
            <p:cNvSpPr/>
            <p:nvPr userDrawn="1"/>
          </p:nvSpPr>
          <p:spPr>
            <a:xfrm>
              <a:off x="-3319415" y="310170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2" indent="-35560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3733E7BB-D3DD-6647-A0F5-7E54718ED62B}"/>
                </a:ext>
              </a:extLst>
            </p:cNvPr>
            <p:cNvSpPr/>
            <p:nvPr userDrawn="1"/>
          </p:nvSpPr>
          <p:spPr>
            <a:xfrm>
              <a:off x="-3604183" y="310170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87" name="VOORBEELD">
              <a:extLst>
                <a:ext uri="{FF2B5EF4-FFF2-40B4-BE49-F238E27FC236}">
                  <a16:creationId xmlns:a16="http://schemas.microsoft.com/office/drawing/2014/main" id="{6C649B0B-F7C0-CB4E-947E-22971B7F7B88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1025D7F6-0A65-4146-9A6F-937C7699D2C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253013D4-6C4C-584D-9710-BE859565CEE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1180431F-2C8B-E044-BB35-B4E0B102E69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784E3908-3853-3542-8A32-9202BB36F06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884B20AE-3A99-914F-A0B5-9042ECF09C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52E4C141-93DD-D041-887A-FA3F3F9E2F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C3FAC332-00DA-8448-A6A8-144EEFAE88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BFDA27E7-ED0D-6342-A5AE-1F1CED6EA4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AE2A410C-A2C5-4C42-8C9E-5BFF989678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66">
                  <a:extLst>
                    <a:ext uri="{FF2B5EF4-FFF2-40B4-BE49-F238E27FC236}">
                      <a16:creationId xmlns:a16="http://schemas.microsoft.com/office/drawing/2014/main" id="{4FD55CDF-A68A-3F40-A12C-AC12799AA26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7D09FD87-5946-6D4D-8680-ED399FD49DD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51DCF127-E7F8-C441-B303-7824AF2CC4F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AD6D9640-7AAE-AB40-99CD-D77AFC23EE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D88FEAC1-2EA7-4E4E-85EE-CDFAE4FBE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02D45495-4A14-374A-9CC1-1CFE6E963C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313EAC07-BA6C-F041-8E2F-20E2EE1770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D19A1106-4E33-D541-9F85-54AF5AC193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6" name="Pijl: rechts 59">
                  <a:extLst>
                    <a:ext uri="{FF2B5EF4-FFF2-40B4-BE49-F238E27FC236}">
                      <a16:creationId xmlns:a16="http://schemas.microsoft.com/office/drawing/2014/main" id="{87797E82-6BFF-F84D-B01C-56C92A0E261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3" name="Rechte verbindingslijn 92">
                <a:extLst>
                  <a:ext uri="{FF2B5EF4-FFF2-40B4-BE49-F238E27FC236}">
                    <a16:creationId xmlns:a16="http://schemas.microsoft.com/office/drawing/2014/main" id="{E9C9AC2D-6318-E942-BC40-4D2B6249FB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4" name="Rechte verbindingslijn 93">
                <a:extLst>
                  <a:ext uri="{FF2B5EF4-FFF2-40B4-BE49-F238E27FC236}">
                    <a16:creationId xmlns:a16="http://schemas.microsoft.com/office/drawing/2014/main" id="{FB3DD8C4-9A8C-7E42-82D0-810C713B1A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642296B5-7970-E64E-B723-CA5563FE3E6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D13CA697-B30F-094C-AEDB-E50802ABE4E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5B9EDFAD-2383-AD4E-AE44-EB7233D56A8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5A2ECAAF-AC1C-5740-AE5E-7AB399E5B56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940E1FB7-5B6B-B342-9F01-B06C9610E10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BC6CFC11-8B33-8B48-A36C-E4E181714C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8E4B5228-CE19-804A-BAEF-B9F6A58CA1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4CE2F995-5A89-D540-B538-CD2A9B4ED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03C7737B-102A-054A-BA7B-D6CCCCEB60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4F80875B-C8FC-0341-8B27-0FB277EDA2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9" name="Pijl: rechts 52">
                  <a:extLst>
                    <a:ext uri="{FF2B5EF4-FFF2-40B4-BE49-F238E27FC236}">
                      <a16:creationId xmlns:a16="http://schemas.microsoft.com/office/drawing/2014/main" id="{E1A45D01-F5EE-0E49-BD02-5B98041250E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3E87CC08-2F1A-6B45-A17B-1EBF33F6C4E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FC0714D2-274F-8C45-A83A-B7AF077426F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316388C7-76BC-5347-AAAD-CE4CB647604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1C2F9BD4-70BC-1442-823B-BD24E4E0BF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4FFA18C1-2212-B14B-AD75-F1EBD57D98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788C9F93-B960-8F4F-A1F8-F042A50EB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D551470A-85EE-D34E-819C-DF7785EB52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9E4D7085-052E-6A45-9511-E38A15C2FE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1" name="Pijl: rechts 44">
                  <a:extLst>
                    <a:ext uri="{FF2B5EF4-FFF2-40B4-BE49-F238E27FC236}">
                      <a16:creationId xmlns:a16="http://schemas.microsoft.com/office/drawing/2014/main" id="{111B2DF1-7EB7-DA47-9D4B-D29F89B3A2D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AF4EA419-E5D8-3C45-A1CC-F787A5E4AEA9}"/>
                </a:ext>
              </a:extLst>
            </p:cNvPr>
            <p:cNvSpPr/>
            <p:nvPr userDrawn="1"/>
          </p:nvSpPr>
          <p:spPr>
            <a:xfrm>
              <a:off x="-3319415" y="2254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1" indent="0" algn="l" defTabSz="914400" rtl="0" eaLnBrk="1" fontAlgn="auto" latinLnBrk="0" hangingPunct="1">
                <a:lnSpc>
                  <a:spcPct val="113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Tussenkop</a:t>
              </a:r>
            </a:p>
          </p:txBody>
        </p:sp>
      </p:grpSp>
      <p:sp>
        <p:nvSpPr>
          <p:cNvPr id="74" name="Achtergrond titel">
            <a:extLst>
              <a:ext uri="{FF2B5EF4-FFF2-40B4-BE49-F238E27FC236}">
                <a16:creationId xmlns:a16="http://schemas.microsoft.com/office/drawing/2014/main" id="{17993596-212A-C94A-8E2A-2724341E3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3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2" name="Placeholder titel">
            <a:extLst>
              <a:ext uri="{FF2B5EF4-FFF2-40B4-BE49-F238E27FC236}">
                <a16:creationId xmlns:a16="http://schemas.microsoft.com/office/drawing/2014/main" id="{BF2A975C-FEE5-2E09-3DB3-E0A9B81F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Placeholder tekst">
            <a:extLst>
              <a:ext uri="{FF2B5EF4-FFF2-40B4-BE49-F238E27FC236}">
                <a16:creationId xmlns:a16="http://schemas.microsoft.com/office/drawing/2014/main" id="{53E4967F-606C-CD4B-A286-550C805CE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2314575"/>
            <a:ext cx="10671781" cy="35655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4" name="Placeholder foto">
            <a:extLst>
              <a:ext uri="{FF2B5EF4-FFF2-40B4-BE49-F238E27FC236}">
                <a16:creationId xmlns:a16="http://schemas.microsoft.com/office/drawing/2014/main" id="{B1FB9F64-3812-7144-8C27-3A4D903E54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43950" y="1"/>
            <a:ext cx="3448050" cy="1837484"/>
          </a:xfrm>
          <a:custGeom>
            <a:avLst/>
            <a:gdLst>
              <a:gd name="connsiteX0" fmla="*/ 820473 w 3448050"/>
              <a:gd name="connsiteY0" fmla="*/ 0 h 1837484"/>
              <a:gd name="connsiteX1" fmla="*/ 3448050 w 3448050"/>
              <a:gd name="connsiteY1" fmla="*/ 0 h 1837484"/>
              <a:gd name="connsiteX2" fmla="*/ 3448050 w 3448050"/>
              <a:gd name="connsiteY2" fmla="*/ 1837484 h 1837484"/>
              <a:gd name="connsiteX3" fmla="*/ 0 w 3448050"/>
              <a:gd name="connsiteY3" fmla="*/ 1837484 h 18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1837484">
                <a:moveTo>
                  <a:pt x="820473" y="0"/>
                </a:moveTo>
                <a:lnTo>
                  <a:pt x="3448050" y="0"/>
                </a:lnTo>
                <a:lnTo>
                  <a:pt x="3448050" y="1837484"/>
                </a:lnTo>
                <a:lnTo>
                  <a:pt x="0" y="183748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0" tIns="0" rIns="360000" bIns="251999" anchor="t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Placeholder dianummer">
            <a:extLst>
              <a:ext uri="{FF2B5EF4-FFF2-40B4-BE49-F238E27FC236}">
                <a16:creationId xmlns:a16="http://schemas.microsoft.com/office/drawing/2014/main" id="{E8E0CA70-DC8B-0047-93F8-2F3530DC2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E842-32F8-164F-A7B6-BBBE9A7D494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Placeholder voettekst">
            <a:extLst>
              <a:ext uri="{FF2B5EF4-FFF2-40B4-BE49-F238E27FC236}">
                <a16:creationId xmlns:a16="http://schemas.microsoft.com/office/drawing/2014/main" id="{6115539E-61C6-E0BF-93C4-D1F9623C8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89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deling-naam">
            <a:extLst>
              <a:ext uri="{FF2B5EF4-FFF2-40B4-BE49-F238E27FC236}">
                <a16:creationId xmlns:a16="http://schemas.microsoft.com/office/drawing/2014/main" id="{37EBF661-D9A1-F84B-9AE0-8C98257DCF2F}"/>
              </a:ext>
            </a:extLst>
          </p:cNvPr>
          <p:cNvSpPr/>
          <p:nvPr userDrawn="1"/>
        </p:nvSpPr>
        <p:spPr>
          <a:xfrm>
            <a:off x="0" y="-429492"/>
            <a:ext cx="1261564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1">
                <a:solidFill>
                  <a:schemeClr val="tx1"/>
                </a:solidFill>
                <a:latin typeface="+mj-lt"/>
              </a:rPr>
              <a:t>EINDdia</a:t>
            </a:r>
          </a:p>
        </p:txBody>
      </p:sp>
      <p:sp>
        <p:nvSpPr>
          <p:cNvPr id="3" name="Achtergond voet">
            <a:extLst>
              <a:ext uri="{FF2B5EF4-FFF2-40B4-BE49-F238E27FC236}">
                <a16:creationId xmlns:a16="http://schemas.microsoft.com/office/drawing/2014/main" id="{7404CA16-C231-29B2-2195-9FDE9837678B}"/>
              </a:ext>
            </a:extLst>
          </p:cNvPr>
          <p:cNvSpPr/>
          <p:nvPr userDrawn="1"/>
        </p:nvSpPr>
        <p:spPr>
          <a:xfrm>
            <a:off x="0" y="5751513"/>
            <a:ext cx="12192000" cy="1106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chtergrond voet met schaduw">
            <a:extLst>
              <a:ext uri="{FF2B5EF4-FFF2-40B4-BE49-F238E27FC236}">
                <a16:creationId xmlns:a16="http://schemas.microsoft.com/office/drawing/2014/main" id="{48066406-F1FB-74FA-9CDC-D55816544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55B538AC-D4C2-5071-57FC-C255A75BBE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6121" y="6027590"/>
            <a:ext cx="1591089" cy="559292"/>
          </a:xfrm>
          <a:prstGeom prst="rect">
            <a:avLst/>
          </a:prstGeom>
        </p:spPr>
      </p:pic>
      <p:sp>
        <p:nvSpPr>
          <p:cNvPr id="14" name="Placeholder foto">
            <a:extLst>
              <a:ext uri="{FF2B5EF4-FFF2-40B4-BE49-F238E27FC236}">
                <a16:creationId xmlns:a16="http://schemas.microsoft.com/office/drawing/2014/main" id="{B416A514-0122-5E45-A3AD-F9CE4F724DEA}"/>
              </a:ext>
            </a:extLst>
          </p:cNvPr>
          <p:cNvSpPr/>
          <p:nvPr userDrawn="1"/>
        </p:nvSpPr>
        <p:spPr>
          <a:xfrm>
            <a:off x="7429123" y="-2764"/>
            <a:ext cx="4762877" cy="5756793"/>
          </a:xfrm>
          <a:custGeom>
            <a:avLst/>
            <a:gdLst>
              <a:gd name="connsiteX0" fmla="*/ 2571444 w 4762877"/>
              <a:gd name="connsiteY0" fmla="*/ 0 h 5756793"/>
              <a:gd name="connsiteX1" fmla="*/ 4762877 w 4762877"/>
              <a:gd name="connsiteY1" fmla="*/ 0 h 5756793"/>
              <a:gd name="connsiteX2" fmla="*/ 4762877 w 4762877"/>
              <a:gd name="connsiteY2" fmla="*/ 5734513 h 5756793"/>
              <a:gd name="connsiteX3" fmla="*/ 4752925 w 4762877"/>
              <a:gd name="connsiteY3" fmla="*/ 5756793 h 5756793"/>
              <a:gd name="connsiteX4" fmla="*/ 0 w 4762877"/>
              <a:gd name="connsiteY4" fmla="*/ 5756793 h 575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877" h="5756793">
                <a:moveTo>
                  <a:pt x="2571444" y="0"/>
                </a:moveTo>
                <a:lnTo>
                  <a:pt x="4762877" y="0"/>
                </a:lnTo>
                <a:lnTo>
                  <a:pt x="4762877" y="5734513"/>
                </a:lnTo>
                <a:lnTo>
                  <a:pt x="4752925" y="5756793"/>
                </a:lnTo>
                <a:lnTo>
                  <a:pt x="0" y="57567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Placeholder titel">
            <a:extLst>
              <a:ext uri="{FF2B5EF4-FFF2-40B4-BE49-F238E27FC236}">
                <a16:creationId xmlns:a16="http://schemas.microsoft.com/office/drawing/2014/main" id="{7B284570-45E3-9C42-A93F-E7BF5AB91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222" y="2211126"/>
            <a:ext cx="6300000" cy="255535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[bedankje]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51E3B80-5172-03D2-C428-EE31E09D3B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2610" y="1227136"/>
            <a:ext cx="284400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6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ndeling-naam">
            <a:extLst>
              <a:ext uri="{FF2B5EF4-FFF2-40B4-BE49-F238E27FC236}">
                <a16:creationId xmlns:a16="http://schemas.microsoft.com/office/drawing/2014/main" id="{88DDC496-B890-D349-A166-F9BC530FC0FB}"/>
              </a:ext>
            </a:extLst>
          </p:cNvPr>
          <p:cNvSpPr/>
          <p:nvPr userDrawn="1"/>
        </p:nvSpPr>
        <p:spPr>
          <a:xfrm>
            <a:off x="0" y="-429492"/>
            <a:ext cx="3206006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0" dirty="0">
                <a:solidFill>
                  <a:schemeClr val="tx1"/>
                </a:solidFill>
                <a:latin typeface="+mj-lt"/>
              </a:rPr>
              <a:t>Instructieslide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7D82348-50A6-3129-7A65-FC4265A3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8E0CA70-DC8B-0047-93F8-2F3530DC2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E842-32F8-164F-A7B6-BBBE9A7D494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0" name="Ovaal 11">
            <a:extLst>
              <a:ext uri="{FF2B5EF4-FFF2-40B4-BE49-F238E27FC236}">
                <a16:creationId xmlns:a16="http://schemas.microsoft.com/office/drawing/2014/main" id="{70D7770C-ACD8-504A-9992-12476FA7FB97}"/>
              </a:ext>
            </a:extLst>
          </p:cNvPr>
          <p:cNvSpPr/>
          <p:nvPr userDrawn="1"/>
        </p:nvSpPr>
        <p:spPr>
          <a:xfrm>
            <a:off x="716825" y="2031691"/>
            <a:ext cx="273050" cy="273050"/>
          </a:xfrm>
          <a:custGeom>
            <a:avLst/>
            <a:gdLst>
              <a:gd name="connsiteX0" fmla="*/ 0 w 273050"/>
              <a:gd name="connsiteY0" fmla="*/ 136525 h 273050"/>
              <a:gd name="connsiteX1" fmla="*/ 136525 w 273050"/>
              <a:gd name="connsiteY1" fmla="*/ 0 h 273050"/>
              <a:gd name="connsiteX2" fmla="*/ 273050 w 273050"/>
              <a:gd name="connsiteY2" fmla="*/ 136525 h 273050"/>
              <a:gd name="connsiteX3" fmla="*/ 136525 w 273050"/>
              <a:gd name="connsiteY3" fmla="*/ 273050 h 273050"/>
              <a:gd name="connsiteX4" fmla="*/ 0 w 273050"/>
              <a:gd name="connsiteY4" fmla="*/ 136525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273050" fill="none" extrusionOk="0">
                <a:moveTo>
                  <a:pt x="0" y="136525"/>
                </a:moveTo>
                <a:cubicBezTo>
                  <a:pt x="-10701" y="63587"/>
                  <a:pt x="63638" y="-235"/>
                  <a:pt x="136525" y="0"/>
                </a:cubicBezTo>
                <a:cubicBezTo>
                  <a:pt x="213293" y="-2038"/>
                  <a:pt x="272843" y="67899"/>
                  <a:pt x="273050" y="136525"/>
                </a:cubicBezTo>
                <a:cubicBezTo>
                  <a:pt x="283321" y="221715"/>
                  <a:pt x="217692" y="281038"/>
                  <a:pt x="136525" y="273050"/>
                </a:cubicBezTo>
                <a:cubicBezTo>
                  <a:pt x="67984" y="280318"/>
                  <a:pt x="-13840" y="208198"/>
                  <a:pt x="0" y="136525"/>
                </a:cubicBezTo>
                <a:close/>
              </a:path>
              <a:path w="273050" h="273050" stroke="0" extrusionOk="0">
                <a:moveTo>
                  <a:pt x="0" y="136525"/>
                </a:moveTo>
                <a:cubicBezTo>
                  <a:pt x="-1575" y="67789"/>
                  <a:pt x="65327" y="-7521"/>
                  <a:pt x="136525" y="0"/>
                </a:cubicBezTo>
                <a:cubicBezTo>
                  <a:pt x="209026" y="13464"/>
                  <a:pt x="274699" y="62086"/>
                  <a:pt x="273050" y="136525"/>
                </a:cubicBezTo>
                <a:cubicBezTo>
                  <a:pt x="275182" y="225876"/>
                  <a:pt x="216083" y="276466"/>
                  <a:pt x="136525" y="273050"/>
                </a:cubicBezTo>
                <a:cubicBezTo>
                  <a:pt x="62425" y="275447"/>
                  <a:pt x="494" y="201093"/>
                  <a:pt x="0" y="136525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12556730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6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61" name="Ovaal 12">
            <a:extLst>
              <a:ext uri="{FF2B5EF4-FFF2-40B4-BE49-F238E27FC236}">
                <a16:creationId xmlns:a16="http://schemas.microsoft.com/office/drawing/2014/main" id="{2AAA4208-7BAF-EF4B-BAB1-2E9EFBD09FA6}"/>
              </a:ext>
            </a:extLst>
          </p:cNvPr>
          <p:cNvSpPr/>
          <p:nvPr userDrawn="1"/>
        </p:nvSpPr>
        <p:spPr>
          <a:xfrm flipH="1">
            <a:off x="716825" y="2586460"/>
            <a:ext cx="273050" cy="273050"/>
          </a:xfrm>
          <a:custGeom>
            <a:avLst/>
            <a:gdLst>
              <a:gd name="connsiteX0" fmla="*/ 0 w 273050"/>
              <a:gd name="connsiteY0" fmla="*/ 136525 h 273050"/>
              <a:gd name="connsiteX1" fmla="*/ 136525 w 273050"/>
              <a:gd name="connsiteY1" fmla="*/ 0 h 273050"/>
              <a:gd name="connsiteX2" fmla="*/ 273050 w 273050"/>
              <a:gd name="connsiteY2" fmla="*/ 136525 h 273050"/>
              <a:gd name="connsiteX3" fmla="*/ 136525 w 273050"/>
              <a:gd name="connsiteY3" fmla="*/ 273050 h 273050"/>
              <a:gd name="connsiteX4" fmla="*/ 0 w 273050"/>
              <a:gd name="connsiteY4" fmla="*/ 136525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273050" fill="none" extrusionOk="0">
                <a:moveTo>
                  <a:pt x="0" y="136525"/>
                </a:moveTo>
                <a:cubicBezTo>
                  <a:pt x="-10701" y="63587"/>
                  <a:pt x="63638" y="-235"/>
                  <a:pt x="136525" y="0"/>
                </a:cubicBezTo>
                <a:cubicBezTo>
                  <a:pt x="213293" y="-2038"/>
                  <a:pt x="272843" y="67899"/>
                  <a:pt x="273050" y="136525"/>
                </a:cubicBezTo>
                <a:cubicBezTo>
                  <a:pt x="283321" y="221715"/>
                  <a:pt x="217692" y="281038"/>
                  <a:pt x="136525" y="273050"/>
                </a:cubicBezTo>
                <a:cubicBezTo>
                  <a:pt x="67984" y="280318"/>
                  <a:pt x="-13840" y="208198"/>
                  <a:pt x="0" y="136525"/>
                </a:cubicBezTo>
                <a:close/>
              </a:path>
              <a:path w="273050" h="273050" stroke="0" extrusionOk="0">
                <a:moveTo>
                  <a:pt x="0" y="136525"/>
                </a:moveTo>
                <a:cubicBezTo>
                  <a:pt x="-1575" y="67789"/>
                  <a:pt x="65327" y="-7521"/>
                  <a:pt x="136525" y="0"/>
                </a:cubicBezTo>
                <a:cubicBezTo>
                  <a:pt x="209026" y="13464"/>
                  <a:pt x="274699" y="62086"/>
                  <a:pt x="273050" y="136525"/>
                </a:cubicBezTo>
                <a:cubicBezTo>
                  <a:pt x="275182" y="225876"/>
                  <a:pt x="216083" y="276466"/>
                  <a:pt x="136525" y="273050"/>
                </a:cubicBezTo>
                <a:cubicBezTo>
                  <a:pt x="62425" y="275447"/>
                  <a:pt x="494" y="201093"/>
                  <a:pt x="0" y="136525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12556730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6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62" name="Ovaal 13">
            <a:extLst>
              <a:ext uri="{FF2B5EF4-FFF2-40B4-BE49-F238E27FC236}">
                <a16:creationId xmlns:a16="http://schemas.microsoft.com/office/drawing/2014/main" id="{727B1014-5304-CB42-BDA7-EC37F3DD988D}"/>
              </a:ext>
            </a:extLst>
          </p:cNvPr>
          <p:cNvSpPr/>
          <p:nvPr userDrawn="1"/>
        </p:nvSpPr>
        <p:spPr>
          <a:xfrm>
            <a:off x="716825" y="3116692"/>
            <a:ext cx="273050" cy="273050"/>
          </a:xfrm>
          <a:custGeom>
            <a:avLst/>
            <a:gdLst>
              <a:gd name="connsiteX0" fmla="*/ 0 w 273050"/>
              <a:gd name="connsiteY0" fmla="*/ 136525 h 273050"/>
              <a:gd name="connsiteX1" fmla="*/ 136525 w 273050"/>
              <a:gd name="connsiteY1" fmla="*/ 0 h 273050"/>
              <a:gd name="connsiteX2" fmla="*/ 273050 w 273050"/>
              <a:gd name="connsiteY2" fmla="*/ 136525 h 273050"/>
              <a:gd name="connsiteX3" fmla="*/ 136525 w 273050"/>
              <a:gd name="connsiteY3" fmla="*/ 273050 h 273050"/>
              <a:gd name="connsiteX4" fmla="*/ 0 w 273050"/>
              <a:gd name="connsiteY4" fmla="*/ 136525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273050" fill="none" extrusionOk="0">
                <a:moveTo>
                  <a:pt x="0" y="136525"/>
                </a:moveTo>
                <a:cubicBezTo>
                  <a:pt x="-17494" y="65150"/>
                  <a:pt x="81902" y="-1939"/>
                  <a:pt x="136525" y="0"/>
                </a:cubicBezTo>
                <a:cubicBezTo>
                  <a:pt x="222989" y="-16493"/>
                  <a:pt x="272703" y="72471"/>
                  <a:pt x="273050" y="136525"/>
                </a:cubicBezTo>
                <a:cubicBezTo>
                  <a:pt x="280105" y="218650"/>
                  <a:pt x="217719" y="281075"/>
                  <a:pt x="136525" y="273050"/>
                </a:cubicBezTo>
                <a:cubicBezTo>
                  <a:pt x="70954" y="283465"/>
                  <a:pt x="-12251" y="208626"/>
                  <a:pt x="0" y="136525"/>
                </a:cubicBezTo>
                <a:close/>
              </a:path>
              <a:path w="273050" h="273050" stroke="0" extrusionOk="0">
                <a:moveTo>
                  <a:pt x="0" y="136525"/>
                </a:moveTo>
                <a:cubicBezTo>
                  <a:pt x="-4532" y="80305"/>
                  <a:pt x="62842" y="-3075"/>
                  <a:pt x="136525" y="0"/>
                </a:cubicBezTo>
                <a:cubicBezTo>
                  <a:pt x="210087" y="8539"/>
                  <a:pt x="285126" y="68170"/>
                  <a:pt x="273050" y="136525"/>
                </a:cubicBezTo>
                <a:cubicBezTo>
                  <a:pt x="274387" y="220672"/>
                  <a:pt x="214292" y="274994"/>
                  <a:pt x="136525" y="273050"/>
                </a:cubicBezTo>
                <a:cubicBezTo>
                  <a:pt x="64613" y="279480"/>
                  <a:pt x="77" y="210243"/>
                  <a:pt x="0" y="136525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125567306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6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FEADFDD5-7383-5B4E-BAC8-644042720213}"/>
              </a:ext>
            </a:extLst>
          </p:cNvPr>
          <p:cNvSpPr txBox="1"/>
          <p:nvPr userDrawn="1"/>
        </p:nvSpPr>
        <p:spPr>
          <a:xfrm>
            <a:off x="1163275" y="1887309"/>
            <a:ext cx="3063322" cy="5390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nl-NL" sz="1200" dirty="0">
                <a:effectLst/>
                <a:latin typeface="+mn-lt"/>
              </a:rPr>
              <a:t>Klik op 'Start' in de PowerPoint menubalk hierboven.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6EE101DD-49B5-6444-B9FD-96D75BB1E023}"/>
              </a:ext>
            </a:extLst>
          </p:cNvPr>
          <p:cNvSpPr txBox="1"/>
          <p:nvPr userDrawn="1"/>
        </p:nvSpPr>
        <p:spPr>
          <a:xfrm>
            <a:off x="1196786" y="2739063"/>
            <a:ext cx="3063322" cy="30903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vervolgens op 'Nieuwe dia'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FC25CCE3-9148-4648-9B30-F7A9EFF55D13}"/>
              </a:ext>
            </a:extLst>
          </p:cNvPr>
          <p:cNvSpPr txBox="1"/>
          <p:nvPr userDrawn="1"/>
        </p:nvSpPr>
        <p:spPr>
          <a:xfrm>
            <a:off x="1163275" y="2977361"/>
            <a:ext cx="3063322" cy="5390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op de indeling die wilt gaan gebruiken</a:t>
            </a:r>
          </a:p>
        </p:txBody>
      </p:sp>
      <p:sp>
        <p:nvSpPr>
          <p:cNvPr id="128" name="Ovaal 29">
            <a:extLst>
              <a:ext uri="{FF2B5EF4-FFF2-40B4-BE49-F238E27FC236}">
                <a16:creationId xmlns:a16="http://schemas.microsoft.com/office/drawing/2014/main" id="{1A9CBECF-C64E-0441-A08A-E8C2F44B610B}"/>
              </a:ext>
            </a:extLst>
          </p:cNvPr>
          <p:cNvSpPr/>
          <p:nvPr userDrawn="1"/>
        </p:nvSpPr>
        <p:spPr>
          <a:xfrm>
            <a:off x="716825" y="3611695"/>
            <a:ext cx="273050" cy="273050"/>
          </a:xfrm>
          <a:custGeom>
            <a:avLst/>
            <a:gdLst>
              <a:gd name="connsiteX0" fmla="*/ 0 w 273050"/>
              <a:gd name="connsiteY0" fmla="*/ 136525 h 273050"/>
              <a:gd name="connsiteX1" fmla="*/ 136525 w 273050"/>
              <a:gd name="connsiteY1" fmla="*/ 0 h 273050"/>
              <a:gd name="connsiteX2" fmla="*/ 273050 w 273050"/>
              <a:gd name="connsiteY2" fmla="*/ 136525 h 273050"/>
              <a:gd name="connsiteX3" fmla="*/ 136525 w 273050"/>
              <a:gd name="connsiteY3" fmla="*/ 273050 h 273050"/>
              <a:gd name="connsiteX4" fmla="*/ 0 w 273050"/>
              <a:gd name="connsiteY4" fmla="*/ 136525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050" h="273050" fill="none" extrusionOk="0">
                <a:moveTo>
                  <a:pt x="0" y="136525"/>
                </a:moveTo>
                <a:cubicBezTo>
                  <a:pt x="-17494" y="65150"/>
                  <a:pt x="81902" y="-1939"/>
                  <a:pt x="136525" y="0"/>
                </a:cubicBezTo>
                <a:cubicBezTo>
                  <a:pt x="222989" y="-16493"/>
                  <a:pt x="272703" y="72471"/>
                  <a:pt x="273050" y="136525"/>
                </a:cubicBezTo>
                <a:cubicBezTo>
                  <a:pt x="280105" y="218650"/>
                  <a:pt x="217719" y="281075"/>
                  <a:pt x="136525" y="273050"/>
                </a:cubicBezTo>
                <a:cubicBezTo>
                  <a:pt x="70954" y="283465"/>
                  <a:pt x="-12251" y="208626"/>
                  <a:pt x="0" y="136525"/>
                </a:cubicBezTo>
                <a:close/>
              </a:path>
              <a:path w="273050" h="273050" stroke="0" extrusionOk="0">
                <a:moveTo>
                  <a:pt x="0" y="136525"/>
                </a:moveTo>
                <a:cubicBezTo>
                  <a:pt x="-4532" y="80305"/>
                  <a:pt x="62842" y="-3075"/>
                  <a:pt x="136525" y="0"/>
                </a:cubicBezTo>
                <a:cubicBezTo>
                  <a:pt x="210087" y="8539"/>
                  <a:pt x="285126" y="68170"/>
                  <a:pt x="273050" y="136525"/>
                </a:cubicBezTo>
                <a:cubicBezTo>
                  <a:pt x="274387" y="220672"/>
                  <a:pt x="214292" y="274994"/>
                  <a:pt x="136525" y="273050"/>
                </a:cubicBezTo>
                <a:cubicBezTo>
                  <a:pt x="64613" y="279480"/>
                  <a:pt x="77" y="210243"/>
                  <a:pt x="0" y="136525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125567306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6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29" name="Tekstvak 128">
            <a:extLst>
              <a:ext uri="{FF2B5EF4-FFF2-40B4-BE49-F238E27FC236}">
                <a16:creationId xmlns:a16="http://schemas.microsoft.com/office/drawing/2014/main" id="{4176B86E-6301-B449-A149-7E3DAD50A45B}"/>
              </a:ext>
            </a:extLst>
          </p:cNvPr>
          <p:cNvSpPr txBox="1"/>
          <p:nvPr userDrawn="1"/>
        </p:nvSpPr>
        <p:spPr>
          <a:xfrm>
            <a:off x="1163275" y="3654545"/>
            <a:ext cx="3207758" cy="53901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200" dirty="0"/>
              <a:t>Elke </a:t>
            </a:r>
            <a:r>
              <a:rPr lang="en-GB" sz="1200" dirty="0" err="1"/>
              <a:t>indeling</a:t>
            </a:r>
            <a:r>
              <a:rPr lang="en-GB" sz="1200" dirty="0"/>
              <a:t> is </a:t>
            </a:r>
            <a:r>
              <a:rPr lang="en-GB" sz="1200" dirty="0" err="1"/>
              <a:t>voorzien</a:t>
            </a:r>
            <a:r>
              <a:rPr lang="en-GB" sz="1200" dirty="0"/>
              <a:t> van </a:t>
            </a:r>
            <a:r>
              <a:rPr lang="en-GB" sz="1200" dirty="0" err="1"/>
              <a:t>instructies</a:t>
            </a:r>
            <a:r>
              <a:rPr lang="en-GB" sz="1200" dirty="0"/>
              <a:t> </a:t>
            </a:r>
            <a:br>
              <a:rPr lang="en-GB" sz="1200" dirty="0"/>
            </a:br>
            <a:r>
              <a:rPr lang="en-GB" sz="1200" dirty="0" err="1"/>
              <a:t>aan</a:t>
            </a:r>
            <a:r>
              <a:rPr lang="en-GB" sz="1200" dirty="0"/>
              <a:t> de </a:t>
            </a:r>
            <a:r>
              <a:rPr lang="en-GB" sz="1200" dirty="0" err="1"/>
              <a:t>zijkanten</a:t>
            </a:r>
            <a:r>
              <a:rPr lang="en-GB" sz="1200" dirty="0"/>
              <a:t> van de slides. </a:t>
            </a:r>
            <a:r>
              <a:rPr lang="en-GB" sz="1200" dirty="0" err="1"/>
              <a:t>Hier</a:t>
            </a:r>
            <a:r>
              <a:rPr lang="en-GB" sz="1200" dirty="0"/>
              <a:t> </a:t>
            </a:r>
            <a:r>
              <a:rPr lang="en-GB" sz="1200" dirty="0" err="1"/>
              <a:t>staat</a:t>
            </a:r>
            <a:r>
              <a:rPr lang="en-GB" sz="1200" dirty="0"/>
              <a:t> </a:t>
            </a:r>
            <a:r>
              <a:rPr lang="en-GB" sz="1200" dirty="0" err="1"/>
              <a:t>uitleg</a:t>
            </a:r>
            <a:r>
              <a:rPr lang="en-GB" sz="1200" dirty="0"/>
              <a:t> hoe je het </a:t>
            </a:r>
            <a:r>
              <a:rPr lang="en-GB" sz="1200" dirty="0" err="1"/>
              <a:t>beste</a:t>
            </a:r>
            <a:r>
              <a:rPr lang="en-GB" sz="1200" dirty="0"/>
              <a:t> </a:t>
            </a:r>
            <a:r>
              <a:rPr lang="en-GB" sz="1200" dirty="0" err="1"/>
              <a:t>foto’s</a:t>
            </a:r>
            <a:r>
              <a:rPr lang="en-GB" sz="1200" dirty="0"/>
              <a:t>, </a:t>
            </a:r>
            <a:r>
              <a:rPr lang="en-GB" sz="1200" dirty="0" err="1"/>
              <a:t>tabellen</a:t>
            </a:r>
            <a:r>
              <a:rPr lang="en-GB" sz="1200" dirty="0"/>
              <a:t>, </a:t>
            </a:r>
            <a:r>
              <a:rPr lang="en-GB" sz="1200" dirty="0" err="1"/>
              <a:t>grafieken</a:t>
            </a:r>
            <a:r>
              <a:rPr lang="en-GB" sz="1200" dirty="0"/>
              <a:t>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tekstniveaus</a:t>
            </a:r>
            <a:r>
              <a:rPr lang="en-GB" sz="1200" dirty="0"/>
              <a:t> </a:t>
            </a:r>
            <a:r>
              <a:rPr lang="en-GB" sz="1200" dirty="0" err="1"/>
              <a:t>gebruiken</a:t>
            </a:r>
            <a:r>
              <a:rPr lang="en-GB" sz="1200" dirty="0"/>
              <a:t> </a:t>
            </a:r>
            <a:r>
              <a:rPr lang="en-GB" sz="1200" dirty="0" err="1"/>
              <a:t>kan</a:t>
            </a:r>
            <a:r>
              <a:rPr lang="en-GB" sz="1200" dirty="0"/>
              <a:t>! </a:t>
            </a:r>
          </a:p>
        </p:txBody>
      </p:sp>
      <p:grpSp>
        <p:nvGrpSpPr>
          <p:cNvPr id="8" name="Laptop">
            <a:extLst>
              <a:ext uri="{FF2B5EF4-FFF2-40B4-BE49-F238E27FC236}">
                <a16:creationId xmlns:a16="http://schemas.microsoft.com/office/drawing/2014/main" id="{AB893509-F97D-7816-620A-5C6A85B9B57F}"/>
              </a:ext>
            </a:extLst>
          </p:cNvPr>
          <p:cNvGrpSpPr/>
          <p:nvPr userDrawn="1"/>
        </p:nvGrpSpPr>
        <p:grpSpPr>
          <a:xfrm>
            <a:off x="4586055" y="1115474"/>
            <a:ext cx="7277100" cy="4362450"/>
            <a:chOff x="4586055" y="1617492"/>
            <a:chExt cx="7277100" cy="4362450"/>
          </a:xfrm>
        </p:grpSpPr>
        <p:pic>
          <p:nvPicPr>
            <p:cNvPr id="7" name="Laptop" descr="Afbeelding met tekst, computer, Uitvoerapparaat, Elektronisch apparaat&#10;&#10;Automatisch gegenereerde beschrijving">
              <a:extLst>
                <a:ext uri="{FF2B5EF4-FFF2-40B4-BE49-F238E27FC236}">
                  <a16:creationId xmlns:a16="http://schemas.microsoft.com/office/drawing/2014/main" id="{CE487CC5-FF9F-7E48-2303-D4D4195D05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86055" y="1617492"/>
              <a:ext cx="7277100" cy="4362450"/>
            </a:xfrm>
            <a:prstGeom prst="rect">
              <a:avLst/>
            </a:prstGeom>
          </p:spPr>
        </p:pic>
        <p:pic>
          <p:nvPicPr>
            <p:cNvPr id="5" name="Beeldscherm">
              <a:extLst>
                <a:ext uri="{FF2B5EF4-FFF2-40B4-BE49-F238E27FC236}">
                  <a16:creationId xmlns:a16="http://schemas.microsoft.com/office/drawing/2014/main" id="{00C5489C-C249-02CA-6C4F-212F6E5AF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493823" y="1941596"/>
              <a:ext cx="5467350" cy="3400425"/>
            </a:xfrm>
            <a:prstGeom prst="rect">
              <a:avLst/>
            </a:prstGeom>
          </p:spPr>
        </p:pic>
        <p:sp>
          <p:nvSpPr>
            <p:cNvPr id="66" name="Rechthoek 3">
              <a:extLst>
                <a:ext uri="{FF2B5EF4-FFF2-40B4-BE49-F238E27FC236}">
                  <a16:creationId xmlns:a16="http://schemas.microsoft.com/office/drawing/2014/main" id="{98A33725-4790-3740-83E0-2C7636276258}"/>
                </a:ext>
              </a:extLst>
            </p:cNvPr>
            <p:cNvSpPr/>
            <p:nvPr userDrawn="1"/>
          </p:nvSpPr>
          <p:spPr>
            <a:xfrm>
              <a:off x="5886512" y="1882855"/>
              <a:ext cx="404672" cy="404672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1313"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  <p:pic>
          <p:nvPicPr>
            <p:cNvPr id="67" name="Afbeelding 66">
              <a:extLst>
                <a:ext uri="{FF2B5EF4-FFF2-40B4-BE49-F238E27FC236}">
                  <a16:creationId xmlns:a16="http://schemas.microsoft.com/office/drawing/2014/main" id="{13A94D43-BED1-7C43-BFE0-C61F24E0F2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59518" y="2245480"/>
              <a:ext cx="2139623" cy="2243305"/>
            </a:xfrm>
            <a:prstGeom prst="rect">
              <a:avLst/>
            </a:prstGeom>
            <a:effectLst>
              <a:outerShdw blurRad="127000" dist="127000" dir="5400000" sx="96000" sy="96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Ovaal 27">
              <a:extLst>
                <a:ext uri="{FF2B5EF4-FFF2-40B4-BE49-F238E27FC236}">
                  <a16:creationId xmlns:a16="http://schemas.microsoft.com/office/drawing/2014/main" id="{3A2960A4-44BC-8F45-929E-3BF51DE3B614}"/>
                </a:ext>
              </a:extLst>
            </p:cNvPr>
            <p:cNvSpPr/>
            <p:nvPr userDrawn="1"/>
          </p:nvSpPr>
          <p:spPr>
            <a:xfrm rot="5400000">
              <a:off x="5985255" y="1961116"/>
              <a:ext cx="207188" cy="247404"/>
            </a:xfrm>
            <a:custGeom>
              <a:avLst/>
              <a:gdLst>
                <a:gd name="connsiteX0" fmla="*/ 0 w 774700"/>
                <a:gd name="connsiteY0" fmla="*/ 478991 h 957982"/>
                <a:gd name="connsiteX1" fmla="*/ 387350 w 774700"/>
                <a:gd name="connsiteY1" fmla="*/ 0 h 957982"/>
                <a:gd name="connsiteX2" fmla="*/ 774700 w 774700"/>
                <a:gd name="connsiteY2" fmla="*/ 478991 h 957982"/>
                <a:gd name="connsiteX3" fmla="*/ 387350 w 774700"/>
                <a:gd name="connsiteY3" fmla="*/ 957982 h 957982"/>
                <a:gd name="connsiteX4" fmla="*/ 0 w 774700"/>
                <a:gd name="connsiteY4" fmla="*/ 478991 h 957982"/>
                <a:gd name="connsiteX0" fmla="*/ 0 w 803275"/>
                <a:gd name="connsiteY0" fmla="*/ 480957 h 961037"/>
                <a:gd name="connsiteX1" fmla="*/ 387350 w 803275"/>
                <a:gd name="connsiteY1" fmla="*/ 1966 h 961037"/>
                <a:gd name="connsiteX2" fmla="*/ 803275 w 803275"/>
                <a:gd name="connsiteY2" fmla="*/ 366657 h 961037"/>
                <a:gd name="connsiteX3" fmla="*/ 387350 w 803275"/>
                <a:gd name="connsiteY3" fmla="*/ 959948 h 961037"/>
                <a:gd name="connsiteX4" fmla="*/ 0 w 803275"/>
                <a:gd name="connsiteY4" fmla="*/ 480957 h 961037"/>
                <a:gd name="connsiteX0" fmla="*/ 0 w 803275"/>
                <a:gd name="connsiteY0" fmla="*/ 480957 h 961037"/>
                <a:gd name="connsiteX1" fmla="*/ 387350 w 803275"/>
                <a:gd name="connsiteY1" fmla="*/ 1966 h 961037"/>
                <a:gd name="connsiteX2" fmla="*/ 803275 w 803275"/>
                <a:gd name="connsiteY2" fmla="*/ 366657 h 961037"/>
                <a:gd name="connsiteX3" fmla="*/ 387350 w 803275"/>
                <a:gd name="connsiteY3" fmla="*/ 959948 h 961037"/>
                <a:gd name="connsiteX4" fmla="*/ 0 w 803275"/>
                <a:gd name="connsiteY4" fmla="*/ 480957 h 961037"/>
                <a:gd name="connsiteX0" fmla="*/ 0 w 803275"/>
                <a:gd name="connsiteY0" fmla="*/ 479146 h 959226"/>
                <a:gd name="connsiteX1" fmla="*/ 387350 w 803275"/>
                <a:gd name="connsiteY1" fmla="*/ 155 h 959226"/>
                <a:gd name="connsiteX2" fmla="*/ 803275 w 803275"/>
                <a:gd name="connsiteY2" fmla="*/ 364846 h 959226"/>
                <a:gd name="connsiteX3" fmla="*/ 387350 w 803275"/>
                <a:gd name="connsiteY3" fmla="*/ 958137 h 959226"/>
                <a:gd name="connsiteX4" fmla="*/ 0 w 803275"/>
                <a:gd name="connsiteY4" fmla="*/ 479146 h 959226"/>
                <a:gd name="connsiteX0" fmla="*/ 0 w 803275"/>
                <a:gd name="connsiteY0" fmla="*/ 479111 h 959191"/>
                <a:gd name="connsiteX1" fmla="*/ 387350 w 803275"/>
                <a:gd name="connsiteY1" fmla="*/ 120 h 959191"/>
                <a:gd name="connsiteX2" fmla="*/ 803275 w 803275"/>
                <a:gd name="connsiteY2" fmla="*/ 364811 h 959191"/>
                <a:gd name="connsiteX3" fmla="*/ 387350 w 803275"/>
                <a:gd name="connsiteY3" fmla="*/ 958102 h 959191"/>
                <a:gd name="connsiteX4" fmla="*/ 0 w 803275"/>
                <a:gd name="connsiteY4" fmla="*/ 479111 h 95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275" h="959191">
                  <a:moveTo>
                    <a:pt x="0" y="479111"/>
                  </a:moveTo>
                  <a:cubicBezTo>
                    <a:pt x="0" y="214572"/>
                    <a:pt x="172509" y="4883"/>
                    <a:pt x="387350" y="120"/>
                  </a:cubicBezTo>
                  <a:cubicBezTo>
                    <a:pt x="602191" y="-4643"/>
                    <a:pt x="779462" y="133610"/>
                    <a:pt x="803275" y="364811"/>
                  </a:cubicBezTo>
                  <a:cubicBezTo>
                    <a:pt x="793750" y="872237"/>
                    <a:pt x="521229" y="939052"/>
                    <a:pt x="387350" y="958102"/>
                  </a:cubicBezTo>
                  <a:cubicBezTo>
                    <a:pt x="253471" y="977152"/>
                    <a:pt x="0" y="743650"/>
                    <a:pt x="0" y="479111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  <a:effectLst>
              <a:outerShdw blurRad="50800" dist="25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71" name="Ovaal 27">
              <a:extLst>
                <a:ext uri="{FF2B5EF4-FFF2-40B4-BE49-F238E27FC236}">
                  <a16:creationId xmlns:a16="http://schemas.microsoft.com/office/drawing/2014/main" id="{13978CE6-40B8-004D-86B4-8EE27D9366B4}"/>
                </a:ext>
              </a:extLst>
            </p:cNvPr>
            <p:cNvSpPr/>
            <p:nvPr userDrawn="1"/>
          </p:nvSpPr>
          <p:spPr>
            <a:xfrm rot="16200000">
              <a:off x="5821768" y="2051371"/>
              <a:ext cx="272324" cy="494401"/>
            </a:xfrm>
            <a:custGeom>
              <a:avLst/>
              <a:gdLst>
                <a:gd name="connsiteX0" fmla="*/ 0 w 774700"/>
                <a:gd name="connsiteY0" fmla="*/ 478991 h 957982"/>
                <a:gd name="connsiteX1" fmla="*/ 387350 w 774700"/>
                <a:gd name="connsiteY1" fmla="*/ 0 h 957982"/>
                <a:gd name="connsiteX2" fmla="*/ 774700 w 774700"/>
                <a:gd name="connsiteY2" fmla="*/ 478991 h 957982"/>
                <a:gd name="connsiteX3" fmla="*/ 387350 w 774700"/>
                <a:gd name="connsiteY3" fmla="*/ 957982 h 957982"/>
                <a:gd name="connsiteX4" fmla="*/ 0 w 774700"/>
                <a:gd name="connsiteY4" fmla="*/ 478991 h 957982"/>
                <a:gd name="connsiteX0" fmla="*/ 0 w 803275"/>
                <a:gd name="connsiteY0" fmla="*/ 480957 h 961037"/>
                <a:gd name="connsiteX1" fmla="*/ 387350 w 803275"/>
                <a:gd name="connsiteY1" fmla="*/ 1966 h 961037"/>
                <a:gd name="connsiteX2" fmla="*/ 803275 w 803275"/>
                <a:gd name="connsiteY2" fmla="*/ 366657 h 961037"/>
                <a:gd name="connsiteX3" fmla="*/ 387350 w 803275"/>
                <a:gd name="connsiteY3" fmla="*/ 959948 h 961037"/>
                <a:gd name="connsiteX4" fmla="*/ 0 w 803275"/>
                <a:gd name="connsiteY4" fmla="*/ 480957 h 961037"/>
                <a:gd name="connsiteX0" fmla="*/ 0 w 803275"/>
                <a:gd name="connsiteY0" fmla="*/ 480957 h 961037"/>
                <a:gd name="connsiteX1" fmla="*/ 387350 w 803275"/>
                <a:gd name="connsiteY1" fmla="*/ 1966 h 961037"/>
                <a:gd name="connsiteX2" fmla="*/ 803275 w 803275"/>
                <a:gd name="connsiteY2" fmla="*/ 366657 h 961037"/>
                <a:gd name="connsiteX3" fmla="*/ 387350 w 803275"/>
                <a:gd name="connsiteY3" fmla="*/ 959948 h 961037"/>
                <a:gd name="connsiteX4" fmla="*/ 0 w 803275"/>
                <a:gd name="connsiteY4" fmla="*/ 480957 h 961037"/>
                <a:gd name="connsiteX0" fmla="*/ 0 w 803275"/>
                <a:gd name="connsiteY0" fmla="*/ 479146 h 959226"/>
                <a:gd name="connsiteX1" fmla="*/ 387350 w 803275"/>
                <a:gd name="connsiteY1" fmla="*/ 155 h 959226"/>
                <a:gd name="connsiteX2" fmla="*/ 803275 w 803275"/>
                <a:gd name="connsiteY2" fmla="*/ 364846 h 959226"/>
                <a:gd name="connsiteX3" fmla="*/ 387350 w 803275"/>
                <a:gd name="connsiteY3" fmla="*/ 958137 h 959226"/>
                <a:gd name="connsiteX4" fmla="*/ 0 w 803275"/>
                <a:gd name="connsiteY4" fmla="*/ 479146 h 959226"/>
                <a:gd name="connsiteX0" fmla="*/ 0 w 803275"/>
                <a:gd name="connsiteY0" fmla="*/ 479111 h 959191"/>
                <a:gd name="connsiteX1" fmla="*/ 387350 w 803275"/>
                <a:gd name="connsiteY1" fmla="*/ 120 h 959191"/>
                <a:gd name="connsiteX2" fmla="*/ 803275 w 803275"/>
                <a:gd name="connsiteY2" fmla="*/ 364811 h 959191"/>
                <a:gd name="connsiteX3" fmla="*/ 387350 w 803275"/>
                <a:gd name="connsiteY3" fmla="*/ 958102 h 959191"/>
                <a:gd name="connsiteX4" fmla="*/ 0 w 803275"/>
                <a:gd name="connsiteY4" fmla="*/ 479111 h 95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275" h="959191">
                  <a:moveTo>
                    <a:pt x="0" y="479111"/>
                  </a:moveTo>
                  <a:cubicBezTo>
                    <a:pt x="0" y="214572"/>
                    <a:pt x="172509" y="4883"/>
                    <a:pt x="387350" y="120"/>
                  </a:cubicBezTo>
                  <a:cubicBezTo>
                    <a:pt x="602191" y="-4643"/>
                    <a:pt x="779462" y="133610"/>
                    <a:pt x="803275" y="364811"/>
                  </a:cubicBezTo>
                  <a:cubicBezTo>
                    <a:pt x="793750" y="872237"/>
                    <a:pt x="521229" y="939052"/>
                    <a:pt x="387350" y="958102"/>
                  </a:cubicBezTo>
                  <a:cubicBezTo>
                    <a:pt x="253471" y="977152"/>
                    <a:pt x="0" y="743650"/>
                    <a:pt x="0" y="479111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  <a:effectLst>
              <a:outerShdw blurRad="50800" dist="25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72" name="Ovaal 27">
              <a:extLst>
                <a:ext uri="{FF2B5EF4-FFF2-40B4-BE49-F238E27FC236}">
                  <a16:creationId xmlns:a16="http://schemas.microsoft.com/office/drawing/2014/main" id="{23D80196-89BD-574D-A9B9-41E3523E462A}"/>
                </a:ext>
              </a:extLst>
            </p:cNvPr>
            <p:cNvSpPr/>
            <p:nvPr userDrawn="1"/>
          </p:nvSpPr>
          <p:spPr>
            <a:xfrm rot="16200000">
              <a:off x="6799883" y="2379022"/>
              <a:ext cx="492606" cy="531414"/>
            </a:xfrm>
            <a:custGeom>
              <a:avLst/>
              <a:gdLst>
                <a:gd name="connsiteX0" fmla="*/ 0 w 774700"/>
                <a:gd name="connsiteY0" fmla="*/ 478991 h 957982"/>
                <a:gd name="connsiteX1" fmla="*/ 387350 w 774700"/>
                <a:gd name="connsiteY1" fmla="*/ 0 h 957982"/>
                <a:gd name="connsiteX2" fmla="*/ 774700 w 774700"/>
                <a:gd name="connsiteY2" fmla="*/ 478991 h 957982"/>
                <a:gd name="connsiteX3" fmla="*/ 387350 w 774700"/>
                <a:gd name="connsiteY3" fmla="*/ 957982 h 957982"/>
                <a:gd name="connsiteX4" fmla="*/ 0 w 774700"/>
                <a:gd name="connsiteY4" fmla="*/ 478991 h 957982"/>
                <a:gd name="connsiteX0" fmla="*/ 0 w 803275"/>
                <a:gd name="connsiteY0" fmla="*/ 480957 h 961037"/>
                <a:gd name="connsiteX1" fmla="*/ 387350 w 803275"/>
                <a:gd name="connsiteY1" fmla="*/ 1966 h 961037"/>
                <a:gd name="connsiteX2" fmla="*/ 803275 w 803275"/>
                <a:gd name="connsiteY2" fmla="*/ 366657 h 961037"/>
                <a:gd name="connsiteX3" fmla="*/ 387350 w 803275"/>
                <a:gd name="connsiteY3" fmla="*/ 959948 h 961037"/>
                <a:gd name="connsiteX4" fmla="*/ 0 w 803275"/>
                <a:gd name="connsiteY4" fmla="*/ 480957 h 961037"/>
                <a:gd name="connsiteX0" fmla="*/ 0 w 803275"/>
                <a:gd name="connsiteY0" fmla="*/ 480957 h 961037"/>
                <a:gd name="connsiteX1" fmla="*/ 387350 w 803275"/>
                <a:gd name="connsiteY1" fmla="*/ 1966 h 961037"/>
                <a:gd name="connsiteX2" fmla="*/ 803275 w 803275"/>
                <a:gd name="connsiteY2" fmla="*/ 366657 h 961037"/>
                <a:gd name="connsiteX3" fmla="*/ 387350 w 803275"/>
                <a:gd name="connsiteY3" fmla="*/ 959948 h 961037"/>
                <a:gd name="connsiteX4" fmla="*/ 0 w 803275"/>
                <a:gd name="connsiteY4" fmla="*/ 480957 h 961037"/>
                <a:gd name="connsiteX0" fmla="*/ 0 w 803275"/>
                <a:gd name="connsiteY0" fmla="*/ 479146 h 959226"/>
                <a:gd name="connsiteX1" fmla="*/ 387350 w 803275"/>
                <a:gd name="connsiteY1" fmla="*/ 155 h 959226"/>
                <a:gd name="connsiteX2" fmla="*/ 803275 w 803275"/>
                <a:gd name="connsiteY2" fmla="*/ 364846 h 959226"/>
                <a:gd name="connsiteX3" fmla="*/ 387350 w 803275"/>
                <a:gd name="connsiteY3" fmla="*/ 958137 h 959226"/>
                <a:gd name="connsiteX4" fmla="*/ 0 w 803275"/>
                <a:gd name="connsiteY4" fmla="*/ 479146 h 959226"/>
                <a:gd name="connsiteX0" fmla="*/ 0 w 803275"/>
                <a:gd name="connsiteY0" fmla="*/ 479111 h 959191"/>
                <a:gd name="connsiteX1" fmla="*/ 387350 w 803275"/>
                <a:gd name="connsiteY1" fmla="*/ 120 h 959191"/>
                <a:gd name="connsiteX2" fmla="*/ 803275 w 803275"/>
                <a:gd name="connsiteY2" fmla="*/ 364811 h 959191"/>
                <a:gd name="connsiteX3" fmla="*/ 387350 w 803275"/>
                <a:gd name="connsiteY3" fmla="*/ 958102 h 959191"/>
                <a:gd name="connsiteX4" fmla="*/ 0 w 803275"/>
                <a:gd name="connsiteY4" fmla="*/ 479111 h 95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275" h="959191">
                  <a:moveTo>
                    <a:pt x="0" y="479111"/>
                  </a:moveTo>
                  <a:cubicBezTo>
                    <a:pt x="0" y="214572"/>
                    <a:pt x="172509" y="4883"/>
                    <a:pt x="387350" y="120"/>
                  </a:cubicBezTo>
                  <a:cubicBezTo>
                    <a:pt x="602191" y="-4643"/>
                    <a:pt x="779462" y="133610"/>
                    <a:pt x="803275" y="364811"/>
                  </a:cubicBezTo>
                  <a:cubicBezTo>
                    <a:pt x="793750" y="872237"/>
                    <a:pt x="521229" y="939052"/>
                    <a:pt x="387350" y="958102"/>
                  </a:cubicBezTo>
                  <a:cubicBezTo>
                    <a:pt x="253471" y="977152"/>
                    <a:pt x="0" y="743650"/>
                    <a:pt x="0" y="479111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  <a:effectLst>
              <a:outerShdw blurRad="50800" dist="25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73" name="Ovaal 26">
              <a:extLst>
                <a:ext uri="{FF2B5EF4-FFF2-40B4-BE49-F238E27FC236}">
                  <a16:creationId xmlns:a16="http://schemas.microsoft.com/office/drawing/2014/main" id="{E4247E80-893B-394F-ACA9-3EA52E009D09}"/>
                </a:ext>
              </a:extLst>
            </p:cNvPr>
            <p:cNvSpPr/>
            <p:nvPr userDrawn="1"/>
          </p:nvSpPr>
          <p:spPr>
            <a:xfrm>
              <a:off x="6103600" y="1880033"/>
              <a:ext cx="117476" cy="117476"/>
            </a:xfrm>
            <a:custGeom>
              <a:avLst/>
              <a:gdLst>
                <a:gd name="connsiteX0" fmla="*/ 0 w 117476"/>
                <a:gd name="connsiteY0" fmla="*/ 58738 h 117476"/>
                <a:gd name="connsiteX1" fmla="*/ 58738 w 117476"/>
                <a:gd name="connsiteY1" fmla="*/ 0 h 117476"/>
                <a:gd name="connsiteX2" fmla="*/ 117476 w 117476"/>
                <a:gd name="connsiteY2" fmla="*/ 58738 h 117476"/>
                <a:gd name="connsiteX3" fmla="*/ 58738 w 117476"/>
                <a:gd name="connsiteY3" fmla="*/ 117476 h 117476"/>
                <a:gd name="connsiteX4" fmla="*/ 0 w 117476"/>
                <a:gd name="connsiteY4" fmla="*/ 58738 h 1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6" h="117476" fill="none" extrusionOk="0">
                  <a:moveTo>
                    <a:pt x="0" y="58738"/>
                  </a:moveTo>
                  <a:cubicBezTo>
                    <a:pt x="-1719" y="26694"/>
                    <a:pt x="29899" y="-336"/>
                    <a:pt x="58738" y="0"/>
                  </a:cubicBezTo>
                  <a:cubicBezTo>
                    <a:pt x="92445" y="-1889"/>
                    <a:pt x="117351" y="30376"/>
                    <a:pt x="117476" y="58738"/>
                  </a:cubicBezTo>
                  <a:cubicBezTo>
                    <a:pt x="119515" y="93121"/>
                    <a:pt x="92675" y="119550"/>
                    <a:pt x="58738" y="117476"/>
                  </a:cubicBezTo>
                  <a:cubicBezTo>
                    <a:pt x="30503" y="121931"/>
                    <a:pt x="-2452" y="90518"/>
                    <a:pt x="0" y="58738"/>
                  </a:cubicBezTo>
                  <a:close/>
                </a:path>
                <a:path w="117476" h="117476" stroke="0" extrusionOk="0">
                  <a:moveTo>
                    <a:pt x="0" y="58738"/>
                  </a:moveTo>
                  <a:cubicBezTo>
                    <a:pt x="-251" y="27359"/>
                    <a:pt x="28000" y="-3046"/>
                    <a:pt x="58738" y="0"/>
                  </a:cubicBezTo>
                  <a:cubicBezTo>
                    <a:pt x="90297" y="4092"/>
                    <a:pt x="118872" y="27113"/>
                    <a:pt x="117476" y="58738"/>
                  </a:cubicBezTo>
                  <a:cubicBezTo>
                    <a:pt x="118056" y="94975"/>
                    <a:pt x="93256" y="119183"/>
                    <a:pt x="58738" y="117476"/>
                  </a:cubicBezTo>
                  <a:cubicBezTo>
                    <a:pt x="29045" y="122539"/>
                    <a:pt x="140" y="88112"/>
                    <a:pt x="0" y="587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12556730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62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sz="9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76" name="Ovaal 27">
              <a:extLst>
                <a:ext uri="{FF2B5EF4-FFF2-40B4-BE49-F238E27FC236}">
                  <a16:creationId xmlns:a16="http://schemas.microsoft.com/office/drawing/2014/main" id="{43BDEB83-CFEF-294D-9C7B-3E3C6D9F24DB}"/>
                </a:ext>
              </a:extLst>
            </p:cNvPr>
            <p:cNvSpPr/>
            <p:nvPr userDrawn="1"/>
          </p:nvSpPr>
          <p:spPr>
            <a:xfrm flipH="1">
              <a:off x="5696942" y="2116774"/>
              <a:ext cx="117476" cy="117476"/>
            </a:xfrm>
            <a:custGeom>
              <a:avLst/>
              <a:gdLst>
                <a:gd name="connsiteX0" fmla="*/ 0 w 117476"/>
                <a:gd name="connsiteY0" fmla="*/ 58738 h 117476"/>
                <a:gd name="connsiteX1" fmla="*/ 58738 w 117476"/>
                <a:gd name="connsiteY1" fmla="*/ 0 h 117476"/>
                <a:gd name="connsiteX2" fmla="*/ 117476 w 117476"/>
                <a:gd name="connsiteY2" fmla="*/ 58738 h 117476"/>
                <a:gd name="connsiteX3" fmla="*/ 58738 w 117476"/>
                <a:gd name="connsiteY3" fmla="*/ 117476 h 117476"/>
                <a:gd name="connsiteX4" fmla="*/ 0 w 117476"/>
                <a:gd name="connsiteY4" fmla="*/ 58738 h 1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6" h="117476" fill="none" extrusionOk="0">
                  <a:moveTo>
                    <a:pt x="0" y="58738"/>
                  </a:moveTo>
                  <a:cubicBezTo>
                    <a:pt x="-1719" y="26694"/>
                    <a:pt x="29899" y="-336"/>
                    <a:pt x="58738" y="0"/>
                  </a:cubicBezTo>
                  <a:cubicBezTo>
                    <a:pt x="92445" y="-1889"/>
                    <a:pt x="117351" y="30376"/>
                    <a:pt x="117476" y="58738"/>
                  </a:cubicBezTo>
                  <a:cubicBezTo>
                    <a:pt x="119515" y="93121"/>
                    <a:pt x="92675" y="119550"/>
                    <a:pt x="58738" y="117476"/>
                  </a:cubicBezTo>
                  <a:cubicBezTo>
                    <a:pt x="30503" y="121931"/>
                    <a:pt x="-2452" y="90518"/>
                    <a:pt x="0" y="58738"/>
                  </a:cubicBezTo>
                  <a:close/>
                </a:path>
                <a:path w="117476" h="117476" stroke="0" extrusionOk="0">
                  <a:moveTo>
                    <a:pt x="0" y="58738"/>
                  </a:moveTo>
                  <a:cubicBezTo>
                    <a:pt x="-251" y="27359"/>
                    <a:pt x="28000" y="-3046"/>
                    <a:pt x="58738" y="0"/>
                  </a:cubicBezTo>
                  <a:cubicBezTo>
                    <a:pt x="90297" y="4092"/>
                    <a:pt x="118872" y="27113"/>
                    <a:pt x="117476" y="58738"/>
                  </a:cubicBezTo>
                  <a:cubicBezTo>
                    <a:pt x="118056" y="94975"/>
                    <a:pt x="93256" y="119183"/>
                    <a:pt x="58738" y="117476"/>
                  </a:cubicBezTo>
                  <a:cubicBezTo>
                    <a:pt x="29045" y="122539"/>
                    <a:pt x="140" y="88112"/>
                    <a:pt x="0" y="587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12556730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62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sz="9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127" name="Ovaal 28">
              <a:extLst>
                <a:ext uri="{FF2B5EF4-FFF2-40B4-BE49-F238E27FC236}">
                  <a16:creationId xmlns:a16="http://schemas.microsoft.com/office/drawing/2014/main" id="{87694059-1F2C-ED4E-B4A9-B654379C1F62}"/>
                </a:ext>
              </a:extLst>
            </p:cNvPr>
            <p:cNvSpPr/>
            <p:nvPr userDrawn="1"/>
          </p:nvSpPr>
          <p:spPr>
            <a:xfrm>
              <a:off x="6958212" y="2292419"/>
              <a:ext cx="117476" cy="117476"/>
            </a:xfrm>
            <a:custGeom>
              <a:avLst/>
              <a:gdLst>
                <a:gd name="connsiteX0" fmla="*/ 0 w 117476"/>
                <a:gd name="connsiteY0" fmla="*/ 58738 h 117476"/>
                <a:gd name="connsiteX1" fmla="*/ 58738 w 117476"/>
                <a:gd name="connsiteY1" fmla="*/ 0 h 117476"/>
                <a:gd name="connsiteX2" fmla="*/ 117476 w 117476"/>
                <a:gd name="connsiteY2" fmla="*/ 58738 h 117476"/>
                <a:gd name="connsiteX3" fmla="*/ 58738 w 117476"/>
                <a:gd name="connsiteY3" fmla="*/ 117476 h 117476"/>
                <a:gd name="connsiteX4" fmla="*/ 0 w 117476"/>
                <a:gd name="connsiteY4" fmla="*/ 58738 h 1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6" h="117476" fill="none" extrusionOk="0">
                  <a:moveTo>
                    <a:pt x="0" y="58738"/>
                  </a:moveTo>
                  <a:cubicBezTo>
                    <a:pt x="-6766" y="27855"/>
                    <a:pt x="34436" y="-759"/>
                    <a:pt x="58738" y="0"/>
                  </a:cubicBezTo>
                  <a:cubicBezTo>
                    <a:pt x="92793" y="-2408"/>
                    <a:pt x="117284" y="32592"/>
                    <a:pt x="117476" y="58738"/>
                  </a:cubicBezTo>
                  <a:cubicBezTo>
                    <a:pt x="118842" y="92480"/>
                    <a:pt x="95635" y="123651"/>
                    <a:pt x="58738" y="117476"/>
                  </a:cubicBezTo>
                  <a:cubicBezTo>
                    <a:pt x="27360" y="118601"/>
                    <a:pt x="-8775" y="88814"/>
                    <a:pt x="0" y="58738"/>
                  </a:cubicBezTo>
                  <a:close/>
                </a:path>
                <a:path w="117476" h="117476" stroke="0" extrusionOk="0">
                  <a:moveTo>
                    <a:pt x="0" y="58738"/>
                  </a:moveTo>
                  <a:cubicBezTo>
                    <a:pt x="-1975" y="34655"/>
                    <a:pt x="27332" y="-1850"/>
                    <a:pt x="58738" y="0"/>
                  </a:cubicBezTo>
                  <a:cubicBezTo>
                    <a:pt x="90733" y="2067"/>
                    <a:pt x="120636" y="28142"/>
                    <a:pt x="117476" y="58738"/>
                  </a:cubicBezTo>
                  <a:cubicBezTo>
                    <a:pt x="118111" y="95334"/>
                    <a:pt x="98340" y="123361"/>
                    <a:pt x="58738" y="117476"/>
                  </a:cubicBezTo>
                  <a:cubicBezTo>
                    <a:pt x="27188" y="119117"/>
                    <a:pt x="266" y="85339"/>
                    <a:pt x="0" y="587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12556730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62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sz="9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130" name="Rechthoek 3">
              <a:extLst>
                <a:ext uri="{FF2B5EF4-FFF2-40B4-BE49-F238E27FC236}">
                  <a16:creationId xmlns:a16="http://schemas.microsoft.com/office/drawing/2014/main" id="{2A634A20-11EA-E54E-B7C9-530B591131BC}"/>
                </a:ext>
              </a:extLst>
            </p:cNvPr>
            <p:cNvSpPr/>
            <p:nvPr userDrawn="1"/>
          </p:nvSpPr>
          <p:spPr>
            <a:xfrm>
              <a:off x="10000050" y="2618221"/>
              <a:ext cx="931069" cy="2171698"/>
            </a:xfrm>
            <a:prstGeom prst="rect">
              <a:avLst/>
            </a:prstGeom>
            <a:blipFill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  <p:sp>
          <p:nvSpPr>
            <p:cNvPr id="131" name="Ovaal 27">
              <a:extLst>
                <a:ext uri="{FF2B5EF4-FFF2-40B4-BE49-F238E27FC236}">
                  <a16:creationId xmlns:a16="http://schemas.microsoft.com/office/drawing/2014/main" id="{C9C3B2B6-1164-9448-8F48-7499DCE99D3C}"/>
                </a:ext>
              </a:extLst>
            </p:cNvPr>
            <p:cNvSpPr/>
            <p:nvPr userDrawn="1"/>
          </p:nvSpPr>
          <p:spPr>
            <a:xfrm rot="10800000" flipH="1">
              <a:off x="9966539" y="2611076"/>
              <a:ext cx="978868" cy="22080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25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sp>
          <p:nvSpPr>
            <p:cNvPr id="132" name="Ovaal 33">
              <a:extLst>
                <a:ext uri="{FF2B5EF4-FFF2-40B4-BE49-F238E27FC236}">
                  <a16:creationId xmlns:a16="http://schemas.microsoft.com/office/drawing/2014/main" id="{8834EDD9-6985-FC4D-A80B-FBB5A1B663A8}"/>
                </a:ext>
              </a:extLst>
            </p:cNvPr>
            <p:cNvSpPr/>
            <p:nvPr userDrawn="1"/>
          </p:nvSpPr>
          <p:spPr>
            <a:xfrm>
              <a:off x="10576362" y="2537563"/>
              <a:ext cx="117476" cy="117476"/>
            </a:xfrm>
            <a:custGeom>
              <a:avLst/>
              <a:gdLst>
                <a:gd name="connsiteX0" fmla="*/ 0 w 117476"/>
                <a:gd name="connsiteY0" fmla="*/ 58738 h 117476"/>
                <a:gd name="connsiteX1" fmla="*/ 58738 w 117476"/>
                <a:gd name="connsiteY1" fmla="*/ 0 h 117476"/>
                <a:gd name="connsiteX2" fmla="*/ 117476 w 117476"/>
                <a:gd name="connsiteY2" fmla="*/ 58738 h 117476"/>
                <a:gd name="connsiteX3" fmla="*/ 58738 w 117476"/>
                <a:gd name="connsiteY3" fmla="*/ 117476 h 117476"/>
                <a:gd name="connsiteX4" fmla="*/ 0 w 117476"/>
                <a:gd name="connsiteY4" fmla="*/ 58738 h 11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6" h="117476" fill="none" extrusionOk="0">
                  <a:moveTo>
                    <a:pt x="0" y="58738"/>
                  </a:moveTo>
                  <a:cubicBezTo>
                    <a:pt x="-6766" y="27855"/>
                    <a:pt x="34436" y="-759"/>
                    <a:pt x="58738" y="0"/>
                  </a:cubicBezTo>
                  <a:cubicBezTo>
                    <a:pt x="92793" y="-2408"/>
                    <a:pt x="117284" y="32592"/>
                    <a:pt x="117476" y="58738"/>
                  </a:cubicBezTo>
                  <a:cubicBezTo>
                    <a:pt x="118842" y="92480"/>
                    <a:pt x="95635" y="123651"/>
                    <a:pt x="58738" y="117476"/>
                  </a:cubicBezTo>
                  <a:cubicBezTo>
                    <a:pt x="27360" y="118601"/>
                    <a:pt x="-8775" y="88814"/>
                    <a:pt x="0" y="58738"/>
                  </a:cubicBezTo>
                  <a:close/>
                </a:path>
                <a:path w="117476" h="117476" stroke="0" extrusionOk="0">
                  <a:moveTo>
                    <a:pt x="0" y="58738"/>
                  </a:moveTo>
                  <a:cubicBezTo>
                    <a:pt x="-1975" y="34655"/>
                    <a:pt x="27332" y="-1850"/>
                    <a:pt x="58738" y="0"/>
                  </a:cubicBezTo>
                  <a:cubicBezTo>
                    <a:pt x="90733" y="2067"/>
                    <a:pt x="120636" y="28142"/>
                    <a:pt x="117476" y="58738"/>
                  </a:cubicBezTo>
                  <a:cubicBezTo>
                    <a:pt x="118111" y="95334"/>
                    <a:pt x="98340" y="123361"/>
                    <a:pt x="58738" y="117476"/>
                  </a:cubicBezTo>
                  <a:cubicBezTo>
                    <a:pt x="27188" y="119117"/>
                    <a:pt x="266" y="85339"/>
                    <a:pt x="0" y="587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12556730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62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sz="9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133" name="Titel 1">
            <a:extLst>
              <a:ext uri="{FF2B5EF4-FFF2-40B4-BE49-F238E27FC236}">
                <a16:creationId xmlns:a16="http://schemas.microsoft.com/office/drawing/2014/main" id="{C9270CAD-6414-1142-BED7-75C07A44D6FC}"/>
              </a:ext>
            </a:extLst>
          </p:cNvPr>
          <p:cNvSpPr txBox="1">
            <a:spLocks/>
          </p:cNvSpPr>
          <p:nvPr userDrawn="1"/>
        </p:nvSpPr>
        <p:spPr>
          <a:xfrm>
            <a:off x="687897" y="437682"/>
            <a:ext cx="10142859" cy="65795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Hoe kies je de juiste dia met de juiste opmaak?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F5AB1666-8AB2-9D41-B10F-2CFC30DEF11D}"/>
              </a:ext>
            </a:extLst>
          </p:cNvPr>
          <p:cNvSpPr txBox="1">
            <a:spLocks/>
          </p:cNvSpPr>
          <p:nvPr userDrawn="1"/>
        </p:nvSpPr>
        <p:spPr>
          <a:xfrm>
            <a:off x="359556" y="4824148"/>
            <a:ext cx="6126969" cy="1243450"/>
          </a:xfrm>
          <a:prstGeom prst="round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813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Calibri Light" panose="020F03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Jumbo TheSans Black" panose="020B0A00040303060204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Jumbo TheSans Black" panose="020B0A00040303060204" pitchFamily="34" charset="0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E6D3A02D-448C-BA43-80E0-46756D76D6C9}"/>
              </a:ext>
            </a:extLst>
          </p:cNvPr>
          <p:cNvSpPr txBox="1"/>
          <p:nvPr userDrawn="1"/>
        </p:nvSpPr>
        <p:spPr>
          <a:xfrm>
            <a:off x="700598" y="5160956"/>
            <a:ext cx="5471602" cy="60529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spcAft>
                <a:spcPts val="400"/>
              </a:spcAft>
            </a:pPr>
            <a:r>
              <a:rPr lang="nl-NL" sz="1200" dirty="0"/>
              <a:t>Voor jouw presentatie kun je allerlei dia’s met verschillende indelingen </a:t>
            </a:r>
            <a:br>
              <a:rPr lang="nl-NL" sz="1200" dirty="0"/>
            </a:br>
            <a:r>
              <a:rPr lang="nl-NL" sz="1200" dirty="0"/>
              <a:t>(lay-outs) kiezen. De juiste lettertypen en –groottes staan hier al in. </a:t>
            </a:r>
          </a:p>
          <a:p>
            <a:pPr algn="l">
              <a:spcAft>
                <a:spcPts val="400"/>
              </a:spcAft>
            </a:pPr>
            <a:r>
              <a:rPr lang="nl-NL" sz="1200" dirty="0"/>
              <a:t>Zo weet je zeker dat de dia’s die je maakt passen in de GGD huisstijl.</a:t>
            </a:r>
          </a:p>
        </p:txBody>
      </p:sp>
    </p:spTree>
    <p:extLst>
      <p:ext uri="{BB962C8B-B14F-4D97-AF65-F5344CB8AC3E}">
        <p14:creationId xmlns:p14="http://schemas.microsoft.com/office/powerpoint/2010/main" val="208154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ndeling-naam">
            <a:extLst>
              <a:ext uri="{FF2B5EF4-FFF2-40B4-BE49-F238E27FC236}">
                <a16:creationId xmlns:a16="http://schemas.microsoft.com/office/drawing/2014/main" id="{263E24A8-56E8-3241-8031-A885CA041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429492"/>
            <a:ext cx="1388201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0" dirty="0">
                <a:solidFill>
                  <a:schemeClr val="tx1"/>
                </a:solidFill>
                <a:latin typeface="+mj-lt"/>
              </a:rPr>
              <a:t>TITELDIA</a:t>
            </a:r>
          </a:p>
        </p:txBody>
      </p:sp>
      <p:grpSp>
        <p:nvGrpSpPr>
          <p:cNvPr id="28" name="INSTRUCTIE">
            <a:extLst>
              <a:ext uri="{FF2B5EF4-FFF2-40B4-BE49-F238E27FC236}">
                <a16:creationId xmlns:a16="http://schemas.microsoft.com/office/drawing/2014/main" id="{0CDAA573-2535-B247-B860-AB9F68A92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-3786165" y="0"/>
            <a:chExt cx="3593091" cy="6025208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D7672682-C553-C44B-83E6-03E6289CB84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02520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DE9976A1-BA7A-904C-83FA-07909B98A8F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5F5D1695-AC6F-294A-A513-8F185564DE5D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75A5950B-429B-404E-A157-4C245936188E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C79C4508-4B8F-6F40-AEF0-4478299C242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C022AA9B-5664-9644-A31E-30E4F4FB73B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Vrije vorm: vorm 144">
                <a:extLst>
                  <a:ext uri="{FF2B5EF4-FFF2-40B4-BE49-F238E27FC236}">
                    <a16:creationId xmlns:a16="http://schemas.microsoft.com/office/drawing/2014/main" id="{8E465AAB-9CCC-CE41-B085-DD9EA00D41C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Rechthoek: afgeronde hoeken 145">
                <a:extLst>
                  <a:ext uri="{FF2B5EF4-FFF2-40B4-BE49-F238E27FC236}">
                    <a16:creationId xmlns:a16="http://schemas.microsoft.com/office/drawing/2014/main" id="{8F87B6D2-6D05-7945-8EE5-C3FC075F9D52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90" name="Rechte verbindingslijn 89">
                <a:extLst>
                  <a:ext uri="{FF2B5EF4-FFF2-40B4-BE49-F238E27FC236}">
                    <a16:creationId xmlns:a16="http://schemas.microsoft.com/office/drawing/2014/main" id="{D7FC417A-E57D-894A-A51B-80474DEA4F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5356283D-676F-FF48-8E25-013BC6F9F783}"/>
                  </a:ext>
                </a:extLst>
              </p:cNvPr>
              <p:cNvCxnSpPr>
                <a:cxnSpLocks/>
                <a:stCxn id="8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1FCA9D3B-88E3-7C47-8445-5A1179BF2F77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B79CD0C-07F3-F148-91A6-38A32AF481D9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A1310BF7-2623-CD45-B724-4BD3BD12707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69638B06-97DB-0444-ABAF-4D1BD221FA5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B3442BAF-0F26-DA41-A7DD-19C7607DE41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5" name="Gelijkbenige driehoek 141">
                <a:extLst>
                  <a:ext uri="{FF2B5EF4-FFF2-40B4-BE49-F238E27FC236}">
                    <a16:creationId xmlns:a16="http://schemas.microsoft.com/office/drawing/2014/main" id="{7CB6F105-ECFC-794E-A531-C55E19C137F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CA23674E-C912-FA4B-B498-4778D5D2AA08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91E24E44-FE0E-8F4E-A0E2-05BBD961722B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C05E1EC8-F320-4D46-8EC8-F8F1E108AEF2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D048F8AE-2FD5-F443-B7FD-DB9B37BC7BC7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C272C7AF-2F58-9046-A91C-CFACD29D7358}"/>
                </a:ext>
              </a:extLst>
            </p:cNvPr>
            <p:cNvGrpSpPr/>
            <p:nvPr userDrawn="1"/>
          </p:nvGrpSpPr>
          <p:grpSpPr>
            <a:xfrm>
              <a:off x="-3408294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65" name="Groep 64">
                <a:extLst>
                  <a:ext uri="{FF2B5EF4-FFF2-40B4-BE49-F238E27FC236}">
                    <a16:creationId xmlns:a16="http://schemas.microsoft.com/office/drawing/2014/main" id="{79E52CF4-8C98-1D41-B638-47EBA2C289A8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624DFB8E-30F2-7A40-A28F-DA58E23941A1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5" name="Groep 74">
                    <a:extLst>
                      <a:ext uri="{FF2B5EF4-FFF2-40B4-BE49-F238E27FC236}">
                        <a16:creationId xmlns:a16="http://schemas.microsoft.com/office/drawing/2014/main" id="{75CF6BB5-AE2C-3146-82FF-03FA4160078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8" name="Rechthoek 77">
                      <a:extLst>
                        <a:ext uri="{FF2B5EF4-FFF2-40B4-BE49-F238E27FC236}">
                          <a16:creationId xmlns:a16="http://schemas.microsoft.com/office/drawing/2014/main" id="{F40497FE-3E88-2047-800E-E132E69284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9" name="Rechthoek 78">
                      <a:extLst>
                        <a:ext uri="{FF2B5EF4-FFF2-40B4-BE49-F238E27FC236}">
                          <a16:creationId xmlns:a16="http://schemas.microsoft.com/office/drawing/2014/main" id="{9B55F78D-A89A-E340-A08B-4FBA762D7E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80" name="Ovaal 79">
                      <a:extLst>
                        <a:ext uri="{FF2B5EF4-FFF2-40B4-BE49-F238E27FC236}">
                          <a16:creationId xmlns:a16="http://schemas.microsoft.com/office/drawing/2014/main" id="{FF2637C0-26B8-664D-91BA-3937953E1B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6" name="Afbeelding 75">
                    <a:extLst>
                      <a:ext uri="{FF2B5EF4-FFF2-40B4-BE49-F238E27FC236}">
                        <a16:creationId xmlns:a16="http://schemas.microsoft.com/office/drawing/2014/main" id="{3200A5CC-5B03-424D-B996-53DAE54FC0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7" name="Afbeelding 76">
                    <a:extLst>
                      <a:ext uri="{FF2B5EF4-FFF2-40B4-BE49-F238E27FC236}">
                        <a16:creationId xmlns:a16="http://schemas.microsoft.com/office/drawing/2014/main" id="{97C0F5A4-7FCA-5241-BAB7-3B208E20384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7911ED8F-2AEB-6E41-90D6-F3A0347F734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60804D15-3D7E-7E4E-95E9-43EE3EA77F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E0B92A66-9964-3F46-AF43-A2F34E2EBA6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3103D295-6AA3-CC49-92A9-E84C2FDDAF4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C43100CC-D517-0D40-89F9-9D716FFDCB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8AF6461E-D626-004A-821F-D0616AFBA12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7DCA250A-6BBE-4742-BE9F-ED65641E8E2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7" name="Gelijkbenige driehoek 123">
                <a:extLst>
                  <a:ext uri="{FF2B5EF4-FFF2-40B4-BE49-F238E27FC236}">
                    <a16:creationId xmlns:a16="http://schemas.microsoft.com/office/drawing/2014/main" id="{A1129DBC-FEFC-6E44-8CE7-2ADFCCD04EC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1119E009-4C03-A94E-8A0D-4AD4A386C78A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4A6BAC18-6BAA-0C4D-AF6B-8671329EFCA2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FD8B4D42-9918-9F4A-896B-5A55AD320CE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8A0CB68E-8A06-444C-8F0E-B2FBDC5C457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7D88F6C8-1F29-BE47-BCA0-DAA9E5ACB4B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9" name="Rechthoek: afgeronde hoeken 115">
                  <a:extLst>
                    <a:ext uri="{FF2B5EF4-FFF2-40B4-BE49-F238E27FC236}">
                      <a16:creationId xmlns:a16="http://schemas.microsoft.com/office/drawing/2014/main" id="{FFFEEC0F-DE36-E94F-82F3-AE50C079AA1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B73E8E9E-98DA-1645-B32C-7429136541F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30711271-4050-6940-9AF6-2047C2C2556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49AA489E-290A-3C42-A702-AE716ED71B9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DD2E154D-35C9-9F45-8B24-0D744FAD218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id="{7A58E26F-9674-FE42-9212-880A7E03678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D374728F-CBCF-6B4E-B685-AF8E43EAEA1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8CC7D487-6CF6-1242-9D00-1C9F07A839A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53" name="Rechthoek: afgeronde hoeken 109">
                    <a:extLst>
                      <a:ext uri="{FF2B5EF4-FFF2-40B4-BE49-F238E27FC236}">
                        <a16:creationId xmlns:a16="http://schemas.microsoft.com/office/drawing/2014/main" id="{FDB0FA49-1605-5D4F-892D-488420CEB5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2352A3DC-8593-8F4C-9499-6F9258024C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75FA502C-0DDC-4742-AF4A-8BE0B82832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51622972-C1A6-CE46-8E39-D48D33EBF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63756E36-88C5-3242-B5DC-BECDF7AFD8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C4968E22-215F-6149-8D68-E6561E288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2" name="Boog 51">
                  <a:extLst>
                    <a:ext uri="{FF2B5EF4-FFF2-40B4-BE49-F238E27FC236}">
                      <a16:creationId xmlns:a16="http://schemas.microsoft.com/office/drawing/2014/main" id="{1F3CF40F-E935-1B43-8F6E-67A979E7F57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0F52126E-42FA-154B-9F48-DDCA33FAFBF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3EC90014-27C1-F34D-A820-F45D71FAB12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50" name="Vrije vorm: vorm 106">
                <a:extLst>
                  <a:ext uri="{FF2B5EF4-FFF2-40B4-BE49-F238E27FC236}">
                    <a16:creationId xmlns:a16="http://schemas.microsoft.com/office/drawing/2014/main" id="{E4C278F1-3284-6140-829B-19B35D8BE72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4" name="Achtergond voet">
            <a:extLst>
              <a:ext uri="{FF2B5EF4-FFF2-40B4-BE49-F238E27FC236}">
                <a16:creationId xmlns:a16="http://schemas.microsoft.com/office/drawing/2014/main" id="{53EFFD8D-CBC3-E231-EF0E-41C33B6C4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51513"/>
            <a:ext cx="12192000" cy="1106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chtergrond voet met schaduw">
            <a:extLst>
              <a:ext uri="{FF2B5EF4-FFF2-40B4-BE49-F238E27FC236}">
                <a16:creationId xmlns:a16="http://schemas.microsoft.com/office/drawing/2014/main" id="{A108612E-DB12-BBC0-3B73-5A60BB07A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748528"/>
            <a:ext cx="12192000" cy="1109472"/>
          </a:xfrm>
          <a:prstGeom prst="rect">
            <a:avLst/>
          </a:prstGeom>
        </p:spPr>
      </p:pic>
      <p:pic>
        <p:nvPicPr>
          <p:cNvPr id="18" name="Logo">
            <a:extLst>
              <a:ext uri="{FF2B5EF4-FFF2-40B4-BE49-F238E27FC236}">
                <a16:creationId xmlns:a16="http://schemas.microsoft.com/office/drawing/2014/main" id="{086C3F97-6272-D882-70C9-74F27ACA9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86121" y="6027590"/>
            <a:ext cx="1591089" cy="559292"/>
          </a:xfrm>
          <a:prstGeom prst="rect">
            <a:avLst/>
          </a:prstGeom>
        </p:spPr>
      </p:pic>
      <p:sp>
        <p:nvSpPr>
          <p:cNvPr id="2" name="Placeholder titel"/>
          <p:cNvSpPr>
            <a:spLocks noGrp="1"/>
          </p:cNvSpPr>
          <p:nvPr>
            <p:ph type="ctrTitle" hasCustomPrompt="1"/>
          </p:nvPr>
        </p:nvSpPr>
        <p:spPr>
          <a:xfrm>
            <a:off x="717176" y="914400"/>
            <a:ext cx="6369084" cy="210104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  <a:endParaRPr lang="en-US" dirty="0"/>
          </a:p>
        </p:txBody>
      </p:sp>
      <p:sp>
        <p:nvSpPr>
          <p:cNvPr id="3" name="Placeholder ondertitel"/>
          <p:cNvSpPr>
            <a:spLocks noGrp="1"/>
          </p:cNvSpPr>
          <p:nvPr>
            <p:ph type="subTitle" idx="1" hasCustomPrompt="1"/>
          </p:nvPr>
        </p:nvSpPr>
        <p:spPr>
          <a:xfrm>
            <a:off x="717176" y="3169078"/>
            <a:ext cx="6369084" cy="118979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[ONDERTITEL]</a:t>
            </a:r>
            <a:endParaRPr lang="en-US" dirty="0"/>
          </a:p>
        </p:txBody>
      </p:sp>
      <p:sp>
        <p:nvSpPr>
          <p:cNvPr id="5" name="Placeholder datum">
            <a:extLst>
              <a:ext uri="{FF2B5EF4-FFF2-40B4-BE49-F238E27FC236}">
                <a16:creationId xmlns:a16="http://schemas.microsoft.com/office/drawing/2014/main" id="{BB8861EA-BA67-F0A1-5E5B-D6BCDF0F61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175" y="4466590"/>
            <a:ext cx="2743200" cy="365125"/>
          </a:xfrm>
        </p:spPr>
        <p:txBody>
          <a:bodyPr vert="horz" lIns="0" tIns="0" rIns="0" bIns="0" rtlCol="0" anchor="ctr"/>
          <a:lstStyle>
            <a:lvl1pPr>
              <a:defRPr lang="nl-NL" sz="1800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  <p:pic>
        <p:nvPicPr>
          <p:cNvPr id="254" name="Graphic 253">
            <a:extLst>
              <a:ext uri="{FF2B5EF4-FFF2-40B4-BE49-F238E27FC236}">
                <a16:creationId xmlns:a16="http://schemas.microsoft.com/office/drawing/2014/main" id="{E2830086-4DC4-43AE-C7BF-49A7D39CB2D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2610" y="1227136"/>
            <a:ext cx="2844000" cy="2844000"/>
          </a:xfrm>
          <a:prstGeom prst="rect">
            <a:avLst/>
          </a:prstGeom>
        </p:spPr>
      </p:pic>
      <p:sp>
        <p:nvSpPr>
          <p:cNvPr id="255" name="Tijdelijke aanduiding voor afbeelding 254">
            <a:extLst>
              <a:ext uri="{FF2B5EF4-FFF2-40B4-BE49-F238E27FC236}">
                <a16:creationId xmlns:a16="http://schemas.microsoft.com/office/drawing/2014/main" id="{834EA281-E396-D61C-79E5-B11DD672F8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29124" y="0"/>
            <a:ext cx="4762877" cy="5751513"/>
          </a:xfrm>
          <a:custGeom>
            <a:avLst/>
            <a:gdLst>
              <a:gd name="connsiteX0" fmla="*/ 2568166 w 4762877"/>
              <a:gd name="connsiteY0" fmla="*/ 0 h 5751513"/>
              <a:gd name="connsiteX1" fmla="*/ 4762877 w 4762877"/>
              <a:gd name="connsiteY1" fmla="*/ 0 h 5751513"/>
              <a:gd name="connsiteX2" fmla="*/ 4762877 w 4762877"/>
              <a:gd name="connsiteY2" fmla="*/ 5751513 h 5751513"/>
              <a:gd name="connsiteX3" fmla="*/ 0 w 4762877"/>
              <a:gd name="connsiteY3" fmla="*/ 5751513 h 5751513"/>
              <a:gd name="connsiteX4" fmla="*/ 790640 w 4762877"/>
              <a:gd name="connsiteY4" fmla="*/ 3980843 h 5751513"/>
              <a:gd name="connsiteX5" fmla="*/ 792056 w 4762877"/>
              <a:gd name="connsiteY5" fmla="*/ 3984026 h 5751513"/>
              <a:gd name="connsiteX6" fmla="*/ 955543 w 4762877"/>
              <a:gd name="connsiteY6" fmla="*/ 3616628 h 5751513"/>
              <a:gd name="connsiteX7" fmla="*/ 1777928 w 4762877"/>
              <a:gd name="connsiteY7" fmla="*/ 2644232 h 5751513"/>
              <a:gd name="connsiteX8" fmla="*/ 1658954 w 4762877"/>
              <a:gd name="connsiteY8" fmla="*/ 2174273 h 5751513"/>
              <a:gd name="connsiteX9" fmla="*/ 1623425 w 4762877"/>
              <a:gd name="connsiteY9" fmla="*/ 2115786 h 575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2877" h="5751513">
                <a:moveTo>
                  <a:pt x="2568166" y="0"/>
                </a:moveTo>
                <a:lnTo>
                  <a:pt x="4762877" y="0"/>
                </a:lnTo>
                <a:lnTo>
                  <a:pt x="4762877" y="5751513"/>
                </a:lnTo>
                <a:lnTo>
                  <a:pt x="0" y="5751513"/>
                </a:lnTo>
                <a:lnTo>
                  <a:pt x="790640" y="3980843"/>
                </a:lnTo>
                <a:lnTo>
                  <a:pt x="792056" y="3984026"/>
                </a:lnTo>
                <a:lnTo>
                  <a:pt x="955543" y="3616628"/>
                </a:lnTo>
                <a:cubicBezTo>
                  <a:pt x="1422420" y="3538551"/>
                  <a:pt x="1777928" y="3132907"/>
                  <a:pt x="1777928" y="2644232"/>
                </a:cubicBezTo>
                <a:cubicBezTo>
                  <a:pt x="1777928" y="2474058"/>
                  <a:pt x="1734831" y="2313966"/>
                  <a:pt x="1658954" y="2174273"/>
                </a:cubicBezTo>
                <a:lnTo>
                  <a:pt x="1623425" y="21157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116000" tIns="0" rIns="720000" bIns="251999" anchor="b" anchorCtr="0">
            <a:noAutofit/>
          </a:bodyPr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104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Indeling-naam">
            <a:extLst>
              <a:ext uri="{FF2B5EF4-FFF2-40B4-BE49-F238E27FC236}">
                <a16:creationId xmlns:a16="http://schemas.microsoft.com/office/drawing/2014/main" id="{CF44F8BB-BEA6-564A-B91A-153D209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429492"/>
            <a:ext cx="1756891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1">
                <a:solidFill>
                  <a:schemeClr val="tx1"/>
                </a:solidFill>
                <a:latin typeface="+mj-lt"/>
              </a:rPr>
              <a:t>TUSSENdia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75008FED-FEF8-474A-9E1F-660F0EE7B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-3786165" y="0"/>
            <a:chExt cx="3593091" cy="6025208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05C4347-ACBA-1C4F-93AB-7CDDFDC0AB4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02520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BC5758B-F68B-7041-9235-1F79BC643A7C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62DD3D0-53F4-8844-B82F-34410164E5FF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C40BCC4A-441B-C24F-B079-125A85C23367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7B021309-41FA-424D-AAC2-34FF1A727B6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9E023B08-80A4-9B4B-BCAD-D2674AB5396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Vrije vorm: vorm 144">
                <a:extLst>
                  <a:ext uri="{FF2B5EF4-FFF2-40B4-BE49-F238E27FC236}">
                    <a16:creationId xmlns:a16="http://schemas.microsoft.com/office/drawing/2014/main" id="{3E58E303-7897-0942-93ED-211B016B5DB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hthoek: afgeronde hoeken 145">
                <a:extLst>
                  <a:ext uri="{FF2B5EF4-FFF2-40B4-BE49-F238E27FC236}">
                    <a16:creationId xmlns:a16="http://schemas.microsoft.com/office/drawing/2014/main" id="{2EFE4E01-3865-BC43-86A3-3B0FAA14985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8" name="Rechte verbindingslijn 67">
                <a:extLst>
                  <a:ext uri="{FF2B5EF4-FFF2-40B4-BE49-F238E27FC236}">
                    <a16:creationId xmlns:a16="http://schemas.microsoft.com/office/drawing/2014/main" id="{5BDC73DB-54FD-7243-A5EC-4342C22849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9D288A55-E5AE-D14E-892A-932C3A5E4C7C}"/>
                  </a:ext>
                </a:extLst>
              </p:cNvPr>
              <p:cNvCxnSpPr>
                <a:cxnSpLocks/>
                <a:stCxn id="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D7E654B1-2758-A543-9DA2-285368400B81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EB8350A-18C0-C848-B596-37A67A041D0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8F821CC6-84C0-2245-A943-9095F2AC343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558EC328-924E-4C43-A4E9-7280FFB4A22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62" name="Rechte verbindingslijn 61">
                <a:extLst>
                  <a:ext uri="{FF2B5EF4-FFF2-40B4-BE49-F238E27FC236}">
                    <a16:creationId xmlns:a16="http://schemas.microsoft.com/office/drawing/2014/main" id="{5FAEFF8D-12C5-4545-AF73-B22FF5ABECB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3" name="Gelijkbenige driehoek 141">
                <a:extLst>
                  <a:ext uri="{FF2B5EF4-FFF2-40B4-BE49-F238E27FC236}">
                    <a16:creationId xmlns:a16="http://schemas.microsoft.com/office/drawing/2014/main" id="{20829679-0883-DE41-8E10-BE4040ECD35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A18090A2-98B4-7C48-B07E-399F02E7CE9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0BC64A5-4108-C346-BC14-159E0BEE6729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0D427E4-E8D9-4547-8688-6D78BE356E9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62F9465-7802-C343-90BE-941E098CD44B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C7A9D1F6-FA45-A846-9E71-A5E91875C0D2}"/>
                </a:ext>
              </a:extLst>
            </p:cNvPr>
            <p:cNvGrpSpPr/>
            <p:nvPr userDrawn="1"/>
          </p:nvGrpSpPr>
          <p:grpSpPr>
            <a:xfrm>
              <a:off x="-3408294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CA2BC032-7D0E-DD46-A085-097B24FACF39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43072615-BB93-714B-A9D9-57D4ADE624D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55" name="Groep 54">
                    <a:extLst>
                      <a:ext uri="{FF2B5EF4-FFF2-40B4-BE49-F238E27FC236}">
                        <a16:creationId xmlns:a16="http://schemas.microsoft.com/office/drawing/2014/main" id="{A885DB68-B90F-504F-A38D-A659094961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FEF1C17-ABDA-C94C-9E79-C01392E506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9" name="Rechthoek 58">
                      <a:extLst>
                        <a:ext uri="{FF2B5EF4-FFF2-40B4-BE49-F238E27FC236}">
                          <a16:creationId xmlns:a16="http://schemas.microsoft.com/office/drawing/2014/main" id="{B566B3C1-1F24-DB4C-A4C6-60E0F7DCE1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0" name="Ovaal 59">
                      <a:extLst>
                        <a:ext uri="{FF2B5EF4-FFF2-40B4-BE49-F238E27FC236}">
                          <a16:creationId xmlns:a16="http://schemas.microsoft.com/office/drawing/2014/main" id="{083C2643-A482-D842-A734-3AEF429FA6E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6" name="Afbeelding 55">
                    <a:extLst>
                      <a:ext uri="{FF2B5EF4-FFF2-40B4-BE49-F238E27FC236}">
                        <a16:creationId xmlns:a16="http://schemas.microsoft.com/office/drawing/2014/main" id="{AA4EDAF3-CE33-564C-A5F4-8DBAB5076A0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7" name="Afbeelding 56">
                    <a:extLst>
                      <a:ext uri="{FF2B5EF4-FFF2-40B4-BE49-F238E27FC236}">
                        <a16:creationId xmlns:a16="http://schemas.microsoft.com/office/drawing/2014/main" id="{A8DE9BE1-D575-5842-ABE7-5C0E9AB869D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C06AC678-81D8-8B44-A973-64FE74D4400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772A141D-5264-9946-B37D-78C172F8A6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9B4F9487-4975-0A44-A870-FCC008A2B9B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DD842BC8-9D01-F148-AF61-272E5584A6A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BD2CF76-2D7F-3849-A159-5F455031A6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7A05DB25-E9CE-C44C-9CAD-A642140FAF4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EA272793-6671-0145-B58C-7FCEDE938E8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47" name="Gelijkbenige driehoek 123">
                <a:extLst>
                  <a:ext uri="{FF2B5EF4-FFF2-40B4-BE49-F238E27FC236}">
                    <a16:creationId xmlns:a16="http://schemas.microsoft.com/office/drawing/2014/main" id="{64EA0E86-EBD8-D042-AA3E-65FD78CA324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94AC984-FB43-DB46-B2A2-44B61D5DEF41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A62E898E-D0A0-B24F-932B-CD6A099E031C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BCFFDD99-E66D-C741-A3D5-3BAE6A898EC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10E99202-66AF-5C4A-8384-DEE9840349B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991C0D7C-01D5-3D45-B2D3-24155861931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9" name="Rechthoek: afgeronde hoeken 115">
                  <a:extLst>
                    <a:ext uri="{FF2B5EF4-FFF2-40B4-BE49-F238E27FC236}">
                      <a16:creationId xmlns:a16="http://schemas.microsoft.com/office/drawing/2014/main" id="{504B47F2-CBA1-F448-8AA6-A6F089492C3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C2856287-2C1C-C54A-B7EE-B4BFB29BB2D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0A9175BF-D707-E34B-904B-E2D5296F2F2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C78750E-48B6-FD48-82A9-C8FD9A1BAE3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9F514C14-6DBF-E04B-ADEA-DBAAA55E76C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85E29A96-A145-994C-A161-CAC9E2B632A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" name="Groep 26">
                <a:extLst>
                  <a:ext uri="{FF2B5EF4-FFF2-40B4-BE49-F238E27FC236}">
                    <a16:creationId xmlns:a16="http://schemas.microsoft.com/office/drawing/2014/main" id="{77C62AA9-15AE-EA4F-AC82-F3787626081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E5205066-4922-2E42-880B-11E2BDE14DD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3" name="Rechthoek: afgeronde hoeken 109">
                    <a:extLst>
                      <a:ext uri="{FF2B5EF4-FFF2-40B4-BE49-F238E27FC236}">
                        <a16:creationId xmlns:a16="http://schemas.microsoft.com/office/drawing/2014/main" id="{6C87ABCB-B1EA-0144-842A-A28E8A42C1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BA2564C9-3A76-D944-A558-AF1D944B15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76B4369F-0247-4B41-8B84-021D655692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695D28E1-AC82-DD40-917A-030CCB852C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5E581563-F84B-B94E-99F0-DDBCE2737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688CB6C0-C2CB-A745-AD9F-8583B7FE2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2" name="Boog 31">
                  <a:extLst>
                    <a:ext uri="{FF2B5EF4-FFF2-40B4-BE49-F238E27FC236}">
                      <a16:creationId xmlns:a16="http://schemas.microsoft.com/office/drawing/2014/main" id="{D271DF42-9A70-074D-A23B-7DC6FCC43F4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2723D644-DA5F-5E4B-A333-16856DA2E14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9D987440-65BF-E945-98C4-5A1C46A3522B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30" name="Vrije vorm: vorm 106">
                <a:extLst>
                  <a:ext uri="{FF2B5EF4-FFF2-40B4-BE49-F238E27FC236}">
                    <a16:creationId xmlns:a16="http://schemas.microsoft.com/office/drawing/2014/main" id="{C9A3EB60-6301-4443-8CEE-FDA85A5FB70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" name="Achtergond voet">
            <a:extLst>
              <a:ext uri="{FF2B5EF4-FFF2-40B4-BE49-F238E27FC236}">
                <a16:creationId xmlns:a16="http://schemas.microsoft.com/office/drawing/2014/main" id="{697B77AA-F3C7-2484-392C-1FD9E7F17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20543"/>
            <a:ext cx="12192000" cy="537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6" name="Achtergrond voet met schaduw">
            <a:extLst>
              <a:ext uri="{FF2B5EF4-FFF2-40B4-BE49-F238E27FC236}">
                <a16:creationId xmlns:a16="http://schemas.microsoft.com/office/drawing/2014/main" id="{AA30E6D3-39AA-6179-056C-4E1F66D41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844540"/>
            <a:ext cx="12192000" cy="1013460"/>
          </a:xfrm>
          <a:prstGeom prst="rect">
            <a:avLst/>
          </a:prstGeom>
        </p:spPr>
      </p:pic>
      <p:sp>
        <p:nvSpPr>
          <p:cNvPr id="2" name="Placeholder titel">
            <a:extLst>
              <a:ext uri="{FF2B5EF4-FFF2-40B4-BE49-F238E27FC236}">
                <a16:creationId xmlns:a16="http://schemas.microsoft.com/office/drawing/2014/main" id="{75DF8580-FFFD-4948-8A58-1908EA26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275"/>
            <a:ext cx="5753100" cy="211844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Placeholder ondertitel">
            <a:extLst>
              <a:ext uri="{FF2B5EF4-FFF2-40B4-BE49-F238E27FC236}">
                <a16:creationId xmlns:a16="http://schemas.microsoft.com/office/drawing/2014/main" id="{D796DE89-8A8D-0C4C-B83B-7EBEB79FD7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968945"/>
            <a:ext cx="4860000" cy="1726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Placeholder foto">
            <a:extLst>
              <a:ext uri="{FF2B5EF4-FFF2-40B4-BE49-F238E27FC236}">
                <a16:creationId xmlns:a16="http://schemas.microsoft.com/office/drawing/2014/main" id="{06C9BD18-ACBF-4645-AA1E-C9C6AB2909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6888" y="0"/>
            <a:ext cx="7095112" cy="6320543"/>
          </a:xfrm>
          <a:custGeom>
            <a:avLst/>
            <a:gdLst>
              <a:gd name="connsiteX0" fmla="*/ 2822249 w 7095112"/>
              <a:gd name="connsiteY0" fmla="*/ 0 h 6320543"/>
              <a:gd name="connsiteX1" fmla="*/ 7095112 w 7095112"/>
              <a:gd name="connsiteY1" fmla="*/ 0 h 6320543"/>
              <a:gd name="connsiteX2" fmla="*/ 7095112 w 7095112"/>
              <a:gd name="connsiteY2" fmla="*/ 6320543 h 6320543"/>
              <a:gd name="connsiteX3" fmla="*/ 0 w 7095112"/>
              <a:gd name="connsiteY3" fmla="*/ 6320543 h 632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5112" h="6320543">
                <a:moveTo>
                  <a:pt x="2822249" y="0"/>
                </a:moveTo>
                <a:lnTo>
                  <a:pt x="7095112" y="0"/>
                </a:lnTo>
                <a:lnTo>
                  <a:pt x="7095112" y="6320543"/>
                </a:lnTo>
                <a:lnTo>
                  <a:pt x="0" y="632054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0" tIns="0" rIns="720000" bIns="27000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Placeholder dianummer">
            <a:extLst>
              <a:ext uri="{FF2B5EF4-FFF2-40B4-BE49-F238E27FC236}">
                <a16:creationId xmlns:a16="http://schemas.microsoft.com/office/drawing/2014/main" id="{E8E0CA70-DC8B-0047-93F8-2F3530DC2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E842-32F8-164F-A7B6-BBBE9A7D494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Placeholder voettekst">
            <a:extLst>
              <a:ext uri="{FF2B5EF4-FFF2-40B4-BE49-F238E27FC236}">
                <a16:creationId xmlns:a16="http://schemas.microsoft.com/office/drawing/2014/main" id="{846EA85A-A70B-8170-9D10-C1B699C0E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541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licht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Indeling-naam">
            <a:extLst>
              <a:ext uri="{FF2B5EF4-FFF2-40B4-BE49-F238E27FC236}">
                <a16:creationId xmlns:a16="http://schemas.microsoft.com/office/drawing/2014/main" id="{C129E4FF-5590-E748-8D1F-C6A6FF5A947A}"/>
              </a:ext>
            </a:extLst>
          </p:cNvPr>
          <p:cNvSpPr/>
          <p:nvPr userDrawn="1"/>
        </p:nvSpPr>
        <p:spPr>
          <a:xfrm>
            <a:off x="0" y="-429492"/>
            <a:ext cx="5095947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0" dirty="0">
                <a:solidFill>
                  <a:schemeClr val="tx1"/>
                </a:solidFill>
                <a:latin typeface="+mj-lt"/>
              </a:rPr>
              <a:t>Tekst + Beeld lichtblauw</a:t>
            </a:r>
          </a:p>
        </p:txBody>
      </p:sp>
      <p:grpSp>
        <p:nvGrpSpPr>
          <p:cNvPr id="132" name="INSTRUCTIE">
            <a:extLst>
              <a:ext uri="{FF2B5EF4-FFF2-40B4-BE49-F238E27FC236}">
                <a16:creationId xmlns:a16="http://schemas.microsoft.com/office/drawing/2014/main" id="{DC7273F8-04DB-E84D-8AC8-1C80471C3BD3}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-3786165" y="0"/>
            <a:chExt cx="3593091" cy="6025208"/>
          </a:xfrm>
        </p:grpSpPr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0E8AF225-C7AD-4845-A826-9D4EB1A66E1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02520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5F7545F3-E893-8B44-83E0-BA610BD3A18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FF29A359-1888-9740-BDEC-45D49D2EE0E5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36" name="Groep 135">
              <a:extLst>
                <a:ext uri="{FF2B5EF4-FFF2-40B4-BE49-F238E27FC236}">
                  <a16:creationId xmlns:a16="http://schemas.microsoft.com/office/drawing/2014/main" id="{0155326A-6E0A-D14C-9F03-2B3138A2B669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C0BCB0E2-DCD9-5544-9418-09939B14BAA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C8C97B30-2192-D443-ADCB-358A3FB4C4B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Vrije vorm: vorm 144">
                <a:extLst>
                  <a:ext uri="{FF2B5EF4-FFF2-40B4-BE49-F238E27FC236}">
                    <a16:creationId xmlns:a16="http://schemas.microsoft.com/office/drawing/2014/main" id="{579F9F01-A4FB-D344-AC40-FE435B25841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Rechthoek: afgeronde hoeken 145">
                <a:extLst>
                  <a:ext uri="{FF2B5EF4-FFF2-40B4-BE49-F238E27FC236}">
                    <a16:creationId xmlns:a16="http://schemas.microsoft.com/office/drawing/2014/main" id="{857C4673-1E3E-1F4B-8A7B-5FC7EA70055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D095EE5B-42FD-7848-B894-CC1D86C121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47ACFC45-6554-444F-B0EB-80EF12ECD751}"/>
                  </a:ext>
                </a:extLst>
              </p:cNvPr>
              <p:cNvCxnSpPr>
                <a:cxnSpLocks/>
                <a:stCxn id="19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BF8AB9E1-8FCB-D044-B961-A8643435928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E388326E-6A76-B54D-84A0-E5C42B9937D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39" name="Groep 138">
              <a:extLst>
                <a:ext uri="{FF2B5EF4-FFF2-40B4-BE49-F238E27FC236}">
                  <a16:creationId xmlns:a16="http://schemas.microsoft.com/office/drawing/2014/main" id="{9F847B86-7E69-2F4A-8686-E7A21571798E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BDA12BC7-871C-6844-ACE6-0B798D92556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1BFA5ABF-79EC-D94D-AC8A-0748EE21AA1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41">
                <a:extLst>
                  <a:ext uri="{FF2B5EF4-FFF2-40B4-BE49-F238E27FC236}">
                    <a16:creationId xmlns:a16="http://schemas.microsoft.com/office/drawing/2014/main" id="{856F4061-B09F-F94B-9B02-C9794FD2671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514E62A2-7562-284D-A168-07217C346D5D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697DA803-BD8E-AE49-ADAE-A76488ADF449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03CEF850-3313-2B47-A23F-C66026D31F7E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134D84C3-FE2E-954A-A9D5-F239A088EC9A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44" name="Groep 143">
              <a:extLst>
                <a:ext uri="{FF2B5EF4-FFF2-40B4-BE49-F238E27FC236}">
                  <a16:creationId xmlns:a16="http://schemas.microsoft.com/office/drawing/2014/main" id="{62A27D4F-802F-2044-B080-E4C0C3929001}"/>
                </a:ext>
              </a:extLst>
            </p:cNvPr>
            <p:cNvGrpSpPr/>
            <p:nvPr userDrawn="1"/>
          </p:nvGrpSpPr>
          <p:grpSpPr>
            <a:xfrm>
              <a:off x="-3408294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168" name="Groep 167">
                <a:extLst>
                  <a:ext uri="{FF2B5EF4-FFF2-40B4-BE49-F238E27FC236}">
                    <a16:creationId xmlns:a16="http://schemas.microsoft.com/office/drawing/2014/main" id="{C6BB641A-0B43-D645-9631-3648DF6CB0DA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71" name="Groep 170">
                  <a:extLst>
                    <a:ext uri="{FF2B5EF4-FFF2-40B4-BE49-F238E27FC236}">
                      <a16:creationId xmlns:a16="http://schemas.microsoft.com/office/drawing/2014/main" id="{2407AA92-37CC-1743-98E9-49EBC1BD02FF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78" name="Groep 177">
                    <a:extLst>
                      <a:ext uri="{FF2B5EF4-FFF2-40B4-BE49-F238E27FC236}">
                        <a16:creationId xmlns:a16="http://schemas.microsoft.com/office/drawing/2014/main" id="{4268D982-6CC8-7A4B-A534-38B415848B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81" name="Rechthoek 180">
                      <a:extLst>
                        <a:ext uri="{FF2B5EF4-FFF2-40B4-BE49-F238E27FC236}">
                          <a16:creationId xmlns:a16="http://schemas.microsoft.com/office/drawing/2014/main" id="{B3DB0D7E-2778-C945-ABEA-5F30291BE9F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2" name="Rechthoek 181">
                      <a:extLst>
                        <a:ext uri="{FF2B5EF4-FFF2-40B4-BE49-F238E27FC236}">
                          <a16:creationId xmlns:a16="http://schemas.microsoft.com/office/drawing/2014/main" id="{F9235D80-B5BF-3E4E-9125-8967CB5E3B0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3" name="Ovaal 182">
                      <a:extLst>
                        <a:ext uri="{FF2B5EF4-FFF2-40B4-BE49-F238E27FC236}">
                          <a16:creationId xmlns:a16="http://schemas.microsoft.com/office/drawing/2014/main" id="{B810AE46-748D-E84B-9D8D-BB8E9EAE6A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79" name="Afbeelding 178">
                    <a:extLst>
                      <a:ext uri="{FF2B5EF4-FFF2-40B4-BE49-F238E27FC236}">
                        <a16:creationId xmlns:a16="http://schemas.microsoft.com/office/drawing/2014/main" id="{D2E333C1-298A-B144-9EA5-B91AF5C63B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0" name="Afbeelding 179">
                    <a:extLst>
                      <a:ext uri="{FF2B5EF4-FFF2-40B4-BE49-F238E27FC236}">
                        <a16:creationId xmlns:a16="http://schemas.microsoft.com/office/drawing/2014/main" id="{662D1FCE-8EE0-9447-8725-E2A2638389A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2" name="Groep 171">
                  <a:extLst>
                    <a:ext uri="{FF2B5EF4-FFF2-40B4-BE49-F238E27FC236}">
                      <a16:creationId xmlns:a16="http://schemas.microsoft.com/office/drawing/2014/main" id="{F52D326F-D425-6444-96C1-D85851926E3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11C01FCF-835B-0246-A594-BD5C28C538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7" name="Rechthoek 176">
                    <a:extLst>
                      <a:ext uri="{FF2B5EF4-FFF2-40B4-BE49-F238E27FC236}">
                        <a16:creationId xmlns:a16="http://schemas.microsoft.com/office/drawing/2014/main" id="{F0E79C92-B8CC-5547-85F6-DA9DB4F95E9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73" name="Groep 172">
                  <a:extLst>
                    <a:ext uri="{FF2B5EF4-FFF2-40B4-BE49-F238E27FC236}">
                      <a16:creationId xmlns:a16="http://schemas.microsoft.com/office/drawing/2014/main" id="{09796EBF-8D32-3F40-B609-2C83033D9B3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BDAF7DCF-4475-C746-986F-18AAEB78B0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29AFDC16-0F7B-6549-9EA2-91DFF69FBCE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4E967534-5CD4-194E-9DC4-AE6406C0074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0" name="Gelijkbenige driehoek 123">
                <a:extLst>
                  <a:ext uri="{FF2B5EF4-FFF2-40B4-BE49-F238E27FC236}">
                    <a16:creationId xmlns:a16="http://schemas.microsoft.com/office/drawing/2014/main" id="{CB95A2C3-7D71-9A49-81D3-AC18E375177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7C5EF289-39F4-A245-9AA1-7801D78D68A8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6" name="Groep 145">
              <a:extLst>
                <a:ext uri="{FF2B5EF4-FFF2-40B4-BE49-F238E27FC236}">
                  <a16:creationId xmlns:a16="http://schemas.microsoft.com/office/drawing/2014/main" id="{DC2F56A2-ED85-3B41-BC14-DA8FB88E5A5E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B9EEACE6-B1E9-A84F-9000-F6DF15D491C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C46147D-6ACC-EB49-8757-E0E4D806F78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C3588F57-F1C6-F746-B403-D339DA6657E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62" name="Rechthoek: afgeronde hoeken 115">
                  <a:extLst>
                    <a:ext uri="{FF2B5EF4-FFF2-40B4-BE49-F238E27FC236}">
                      <a16:creationId xmlns:a16="http://schemas.microsoft.com/office/drawing/2014/main" id="{626D4BD9-2B36-1542-B1F5-962E544012E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37C71D9-60EF-4543-9A79-7A2BEBD20CF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919ACBB1-F64F-E74C-8156-A1BA50D1A42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714D2C16-8B35-1E47-B22D-5E41D669840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C89CE7F1-951B-A440-946D-E13B86E0DC2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7" name="Rechthoek 166">
                  <a:extLst>
                    <a:ext uri="{FF2B5EF4-FFF2-40B4-BE49-F238E27FC236}">
                      <a16:creationId xmlns:a16="http://schemas.microsoft.com/office/drawing/2014/main" id="{17220B9E-91E1-214B-A660-88341E8ABCAB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7BF362AF-6081-8243-9AB1-76AE13AEBEF3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F5E460B8-947E-2E44-AB28-25A4229684E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56" name="Rechthoek: afgeronde hoeken 109">
                    <a:extLst>
                      <a:ext uri="{FF2B5EF4-FFF2-40B4-BE49-F238E27FC236}">
                        <a16:creationId xmlns:a16="http://schemas.microsoft.com/office/drawing/2014/main" id="{B82F529A-E797-A946-8691-EC83AADB27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75F1CD8C-3BE0-4449-8379-F735C58CE2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id="{14FE026B-4949-F94C-A3C4-FB79432C6D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C6AA7157-BD43-F24E-B3BE-69AFA88878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0" name="Rechthoek 159">
                    <a:extLst>
                      <a:ext uri="{FF2B5EF4-FFF2-40B4-BE49-F238E27FC236}">
                        <a16:creationId xmlns:a16="http://schemas.microsoft.com/office/drawing/2014/main" id="{A6A754BF-BA1C-6B4F-BC77-9E62FEBF63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" name="Rechthoek 160">
                    <a:extLst>
                      <a:ext uri="{FF2B5EF4-FFF2-40B4-BE49-F238E27FC236}">
                        <a16:creationId xmlns:a16="http://schemas.microsoft.com/office/drawing/2014/main" id="{E05CA675-B779-6D44-A184-CAFBBA1D9D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5" name="Boog 154">
                  <a:extLst>
                    <a:ext uri="{FF2B5EF4-FFF2-40B4-BE49-F238E27FC236}">
                      <a16:creationId xmlns:a16="http://schemas.microsoft.com/office/drawing/2014/main" id="{3CB52437-B059-B34E-8EF5-3632A4F3FD8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1" name="Tekstvak 150">
                <a:extLst>
                  <a:ext uri="{FF2B5EF4-FFF2-40B4-BE49-F238E27FC236}">
                    <a16:creationId xmlns:a16="http://schemas.microsoft.com/office/drawing/2014/main" id="{440DFC11-3F96-134F-AF49-C9A3B83DA8C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52" name="Tekstvak 151">
                <a:extLst>
                  <a:ext uri="{FF2B5EF4-FFF2-40B4-BE49-F238E27FC236}">
                    <a16:creationId xmlns:a16="http://schemas.microsoft.com/office/drawing/2014/main" id="{D7D99F1A-A31C-CA4E-85FD-44677D76FA66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53" name="Vrije vorm: vorm 106">
                <a:extLst>
                  <a:ext uri="{FF2B5EF4-FFF2-40B4-BE49-F238E27FC236}">
                    <a16:creationId xmlns:a16="http://schemas.microsoft.com/office/drawing/2014/main" id="{5779B6AC-668E-3048-BF4F-0E7ECF417B6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9" name="INSTRUCTIE">
            <a:extLst>
              <a:ext uri="{FF2B5EF4-FFF2-40B4-BE49-F238E27FC236}">
                <a16:creationId xmlns:a16="http://schemas.microsoft.com/office/drawing/2014/main" id="{756AAC3E-908E-BE47-9118-4F8462507231}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82766F2F-0595-794B-957D-0A43F5D5C8E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7E8E19DE-AAAB-764C-9D05-DC18AE8EFBB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B7FD4339-557B-4443-9B6A-311C7F87F93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D6139BA0-D652-5949-9103-CE31A306E6CB}"/>
                </a:ext>
              </a:extLst>
            </p:cNvPr>
            <p:cNvSpPr/>
            <p:nvPr userDrawn="1"/>
          </p:nvSpPr>
          <p:spPr>
            <a:xfrm>
              <a:off x="-3604183" y="22409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EC6C18B9-D452-E44A-B745-7C7CE7F5E93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301E22E9-1B60-BC41-9193-7E14DDE7A77E}"/>
                </a:ext>
              </a:extLst>
            </p:cNvPr>
            <p:cNvSpPr/>
            <p:nvPr userDrawn="1"/>
          </p:nvSpPr>
          <p:spPr>
            <a:xfrm>
              <a:off x="-3319415" y="267006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33972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08E584F9-CB9A-D749-9118-5A1799BB7848}"/>
                </a:ext>
              </a:extLst>
            </p:cNvPr>
            <p:cNvSpPr/>
            <p:nvPr userDrawn="1"/>
          </p:nvSpPr>
          <p:spPr>
            <a:xfrm>
              <a:off x="-3604183" y="267017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1F6046AB-D480-CA4A-B36D-FF9DD402663D}"/>
                </a:ext>
              </a:extLst>
            </p:cNvPr>
            <p:cNvSpPr/>
            <p:nvPr userDrawn="1"/>
          </p:nvSpPr>
          <p:spPr>
            <a:xfrm>
              <a:off x="-3319415" y="310170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2" indent="-35560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61195A-5408-F446-B8C2-DAE2747C92F6}"/>
                </a:ext>
              </a:extLst>
            </p:cNvPr>
            <p:cNvSpPr/>
            <p:nvPr userDrawn="1"/>
          </p:nvSpPr>
          <p:spPr>
            <a:xfrm>
              <a:off x="-3604183" y="310170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89" name="VOORBEELD">
              <a:extLst>
                <a:ext uri="{FF2B5EF4-FFF2-40B4-BE49-F238E27FC236}">
                  <a16:creationId xmlns:a16="http://schemas.microsoft.com/office/drawing/2014/main" id="{4CB93A60-829C-1D42-9569-0DB589A308B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87A31705-2E37-BD4D-87BD-39A3D1A940B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B6595735-C403-984F-97BB-E20F1564539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3" name="Groep 92">
                <a:extLst>
                  <a:ext uri="{FF2B5EF4-FFF2-40B4-BE49-F238E27FC236}">
                    <a16:creationId xmlns:a16="http://schemas.microsoft.com/office/drawing/2014/main" id="{CD4730CF-125B-E84F-862B-F21481DC236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88874EE9-CF6B-7B4C-8CAA-3108E73D8B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D4921CE5-9FC4-B940-9F5C-BC14ADE4E6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C3A745AD-0E0F-2240-A8C1-0E9FB27CCE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76EC8A56-DA01-6848-845F-D697CBF1FC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0CFF76F6-58DA-F240-8A69-F43A7FC37A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46F4F416-7381-3B42-9E5C-AFD32B4916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5" name="Pijl: rechts 66">
                  <a:extLst>
                    <a:ext uri="{FF2B5EF4-FFF2-40B4-BE49-F238E27FC236}">
                      <a16:creationId xmlns:a16="http://schemas.microsoft.com/office/drawing/2014/main" id="{C444ABCE-1DDB-BF42-B34C-04CA3E6F035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18C10D4F-B55C-0D48-84E4-DB772E77063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E34D62D4-981F-0147-89DF-4F6D0A3F46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768B9A8C-F6F4-644D-A63E-58EC2001E1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AA0664DF-AECF-A34B-BCBC-7D6F8C711C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3AEC4AFC-1BBF-7140-9CFB-BF7524A191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A7D26B10-FC96-D443-9FFA-0C19197166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ACE25083-FB76-2642-8069-0D4B47FCCC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8" name="Pijl: rechts 59">
                  <a:extLst>
                    <a:ext uri="{FF2B5EF4-FFF2-40B4-BE49-F238E27FC236}">
                      <a16:creationId xmlns:a16="http://schemas.microsoft.com/office/drawing/2014/main" id="{8A71251A-D302-A148-B10B-5FDD2E2402E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36F5493D-FFE2-2C4A-9A25-9EA2D7418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18C9883A-5EDE-FB4F-8A0B-59285F8C67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1C233350-B9FC-8A47-BE8F-1E7F2AC1CDD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69D77CAC-F2D0-F345-887E-312EA3F8CEE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DDD57C5B-7F2A-0F4F-9789-21BFFE226F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9" name="Rechthoek 108">
                  <a:extLst>
                    <a:ext uri="{FF2B5EF4-FFF2-40B4-BE49-F238E27FC236}">
                      <a16:creationId xmlns:a16="http://schemas.microsoft.com/office/drawing/2014/main" id="{35035D2C-93B7-8742-AABB-7843B2E7616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640C7DBE-B116-1542-B369-8390638876F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C96072D1-8E8B-C64E-9C20-1E2F32CC6C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C0CAA3BC-E891-A54C-8E7B-243DB6936E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E31135AD-EE01-BF46-A210-DDC98C8063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397203F2-B7A2-8644-84B2-6692C2DEF8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AF146B22-38B9-8F42-ABBA-28B92A021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1" name="Pijl: rechts 52">
                  <a:extLst>
                    <a:ext uri="{FF2B5EF4-FFF2-40B4-BE49-F238E27FC236}">
                      <a16:creationId xmlns:a16="http://schemas.microsoft.com/office/drawing/2014/main" id="{F80C5175-E704-1B43-9244-D4F33A8C346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1DBDD1F8-24F7-8B40-BD76-BBB8B28EB1D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F0B7C9A8-EDB0-EB41-B606-93EFF3F7070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4E3E38D9-B443-0145-B9EC-7427651F854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3178AB35-197F-3543-B071-3366D0E682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69690ADC-149F-E742-86E5-C2DF7057D6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Rechte verbindingslijn 105">
                    <a:extLst>
                      <a:ext uri="{FF2B5EF4-FFF2-40B4-BE49-F238E27FC236}">
                        <a16:creationId xmlns:a16="http://schemas.microsoft.com/office/drawing/2014/main" id="{5D206F7A-0C82-F842-B475-4757AD91A0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Rechte verbindingslijn 106">
                    <a:extLst>
                      <a:ext uri="{FF2B5EF4-FFF2-40B4-BE49-F238E27FC236}">
                        <a16:creationId xmlns:a16="http://schemas.microsoft.com/office/drawing/2014/main" id="{D267B64F-34B5-0843-919A-BAAA579E9C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8FABE40C-AD53-C74F-A6F1-7DFC6BC830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3" name="Pijl: rechts 44">
                  <a:extLst>
                    <a:ext uri="{FF2B5EF4-FFF2-40B4-BE49-F238E27FC236}">
                      <a16:creationId xmlns:a16="http://schemas.microsoft.com/office/drawing/2014/main" id="{31516EE8-00F0-D74D-A813-3D8B97EB43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065A93D5-FFEE-E744-813E-B323F4EC3DF2}"/>
                </a:ext>
              </a:extLst>
            </p:cNvPr>
            <p:cNvSpPr/>
            <p:nvPr userDrawn="1"/>
          </p:nvSpPr>
          <p:spPr>
            <a:xfrm>
              <a:off x="-3319415" y="2254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1" indent="0" algn="l" defTabSz="914400" rtl="0" eaLnBrk="1" fontAlgn="auto" latinLnBrk="0" hangingPunct="1">
                <a:lnSpc>
                  <a:spcPct val="113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Tussenkop</a:t>
              </a:r>
            </a:p>
          </p:txBody>
        </p:sp>
      </p:grpSp>
      <p:sp>
        <p:nvSpPr>
          <p:cNvPr id="5" name="Achtergond voet">
            <a:extLst>
              <a:ext uri="{FF2B5EF4-FFF2-40B4-BE49-F238E27FC236}">
                <a16:creationId xmlns:a16="http://schemas.microsoft.com/office/drawing/2014/main" id="{B1EA31FD-0E6E-21F5-C5BB-6E202735773C}"/>
              </a:ext>
            </a:extLst>
          </p:cNvPr>
          <p:cNvSpPr/>
          <p:nvPr userDrawn="1"/>
        </p:nvSpPr>
        <p:spPr>
          <a:xfrm>
            <a:off x="0" y="6320543"/>
            <a:ext cx="12192000" cy="537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chtergrond voet met schaduw">
            <a:extLst>
              <a:ext uri="{FF2B5EF4-FFF2-40B4-BE49-F238E27FC236}">
                <a16:creationId xmlns:a16="http://schemas.microsoft.com/office/drawing/2014/main" id="{12B4364C-0DFD-BDB1-CE05-67492323CA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844540"/>
            <a:ext cx="12192000" cy="1013460"/>
          </a:xfrm>
          <a:prstGeom prst="rect">
            <a:avLst/>
          </a:prstGeom>
        </p:spPr>
      </p:pic>
      <p:sp>
        <p:nvSpPr>
          <p:cNvPr id="198" name="Placeholder foto">
            <a:extLst>
              <a:ext uri="{FF2B5EF4-FFF2-40B4-BE49-F238E27FC236}">
                <a16:creationId xmlns:a16="http://schemas.microsoft.com/office/drawing/2014/main" id="{5BFD2A50-F043-224F-88CF-4C5B20052B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29122" y="0"/>
            <a:ext cx="4762878" cy="6320543"/>
          </a:xfrm>
          <a:custGeom>
            <a:avLst/>
            <a:gdLst>
              <a:gd name="connsiteX0" fmla="*/ 2822249 w 4762878"/>
              <a:gd name="connsiteY0" fmla="*/ 0 h 6320543"/>
              <a:gd name="connsiteX1" fmla="*/ 4762878 w 4762878"/>
              <a:gd name="connsiteY1" fmla="*/ 0 h 6320543"/>
              <a:gd name="connsiteX2" fmla="*/ 4762878 w 4762878"/>
              <a:gd name="connsiteY2" fmla="*/ 6320543 h 6320543"/>
              <a:gd name="connsiteX3" fmla="*/ 0 w 4762878"/>
              <a:gd name="connsiteY3" fmla="*/ 6320543 h 632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878" h="6320543">
                <a:moveTo>
                  <a:pt x="2822249" y="0"/>
                </a:moveTo>
                <a:lnTo>
                  <a:pt x="4762878" y="0"/>
                </a:lnTo>
                <a:lnTo>
                  <a:pt x="4762878" y="6320543"/>
                </a:lnTo>
                <a:lnTo>
                  <a:pt x="0" y="632054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0" tIns="0" rIns="720000" bIns="27000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Placeholder titel">
            <a:extLst>
              <a:ext uri="{FF2B5EF4-FFF2-40B4-BE49-F238E27FC236}">
                <a16:creationId xmlns:a16="http://schemas.microsoft.com/office/drawing/2014/main" id="{0B71B7BD-97C3-124C-8177-04248734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8553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Placeholder tekst">
            <a:extLst>
              <a:ext uri="{FF2B5EF4-FFF2-40B4-BE49-F238E27FC236}">
                <a16:creationId xmlns:a16="http://schemas.microsoft.com/office/drawing/2014/main" id="{53E4967F-606C-CD4B-A286-550C805CE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6696303" cy="401801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Placeholder dianummer">
            <a:extLst>
              <a:ext uri="{FF2B5EF4-FFF2-40B4-BE49-F238E27FC236}">
                <a16:creationId xmlns:a16="http://schemas.microsoft.com/office/drawing/2014/main" id="{E8E0CA70-DC8B-0047-93F8-2F3530DC2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E842-32F8-164F-A7B6-BBBE9A7D494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Placeholder voettekst">
            <a:extLst>
              <a:ext uri="{FF2B5EF4-FFF2-40B4-BE49-F238E27FC236}">
                <a16:creationId xmlns:a16="http://schemas.microsoft.com/office/drawing/2014/main" id="{957165C1-F643-11DD-FE4F-01EA35A569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455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deling-naam">
            <a:extLst>
              <a:ext uri="{FF2B5EF4-FFF2-40B4-BE49-F238E27FC236}">
                <a16:creationId xmlns:a16="http://schemas.microsoft.com/office/drawing/2014/main" id="{548ED1CB-1DC7-FD4D-AAFC-0A9FBB867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429492"/>
            <a:ext cx="3500958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0" dirty="0">
                <a:solidFill>
                  <a:schemeClr val="tx1"/>
                </a:solidFill>
                <a:latin typeface="+mj-lt"/>
              </a:rPr>
              <a:t>Tekst + Beeld wit</a:t>
            </a:r>
          </a:p>
        </p:txBody>
      </p:sp>
      <p:grpSp>
        <p:nvGrpSpPr>
          <p:cNvPr id="128" name="INSTRUCTIE">
            <a:extLst>
              <a:ext uri="{FF2B5EF4-FFF2-40B4-BE49-F238E27FC236}">
                <a16:creationId xmlns:a16="http://schemas.microsoft.com/office/drawing/2014/main" id="{8B00B503-5F8C-D24D-BECA-710BDE13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77867" y="0"/>
            <a:ext cx="3593091" cy="6025208"/>
            <a:chOff x="-3786165" y="0"/>
            <a:chExt cx="3593091" cy="6025208"/>
          </a:xfrm>
        </p:grpSpPr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CD13AFD5-2583-2F48-A439-E04B5684D3D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02520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BAC67AAA-2F1C-F246-9202-8A7CE48B6C6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EF858542-95E8-FA4B-A645-DF48050D5AC0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FA997D3F-EF9F-4847-9476-2A2D0B2EAAF4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73AFE3D8-7D0C-2D4A-B48E-209E4F29967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141EF0ED-DB12-564A-9A39-593E95A177D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Vrije vorm: vorm 144">
                <a:extLst>
                  <a:ext uri="{FF2B5EF4-FFF2-40B4-BE49-F238E27FC236}">
                    <a16:creationId xmlns:a16="http://schemas.microsoft.com/office/drawing/2014/main" id="{E599320B-8EE9-2844-B3C8-5449821EDFF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Rechthoek: afgeronde hoeken 145">
                <a:extLst>
                  <a:ext uri="{FF2B5EF4-FFF2-40B4-BE49-F238E27FC236}">
                    <a16:creationId xmlns:a16="http://schemas.microsoft.com/office/drawing/2014/main" id="{2677F8B0-069E-184C-806B-E86AB7E67E2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4F513A33-7106-1449-B068-C156342A1B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AA3F3C37-AD1F-2B40-8BAC-45E5863D5A85}"/>
                  </a:ext>
                </a:extLst>
              </p:cNvPr>
              <p:cNvCxnSpPr>
                <a:cxnSpLocks/>
                <a:stCxn id="18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3EE01E85-A74C-F54B-B2AA-5A88952173A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AC4C63E3-8175-A94E-A6D2-1399F438D0D1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35" name="Groep 134">
              <a:extLst>
                <a:ext uri="{FF2B5EF4-FFF2-40B4-BE49-F238E27FC236}">
                  <a16:creationId xmlns:a16="http://schemas.microsoft.com/office/drawing/2014/main" id="{9F13038C-E7A9-5641-85E4-70E489F50E33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CCC78C5-1DF7-1249-8BDD-FC2D4B621B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FB6E5EC4-60FB-F244-B71B-CCE6CB0321E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2" name="Gelijkbenige driehoek 141">
                <a:extLst>
                  <a:ext uri="{FF2B5EF4-FFF2-40B4-BE49-F238E27FC236}">
                    <a16:creationId xmlns:a16="http://schemas.microsoft.com/office/drawing/2014/main" id="{B1FAF29B-5C8E-B042-9921-46C576BD600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F561BFCA-AF49-7A46-AFD9-EE51231EE34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4474EBCB-6259-A544-930A-B2B2E9031C6A}"/>
                </a:ext>
              </a:extLst>
            </p:cNvPr>
            <p:cNvSpPr/>
            <p:nvPr userDrawn="1"/>
          </p:nvSpPr>
          <p:spPr>
            <a:xfrm>
              <a:off x="-3319416" y="2553360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5C11B1BC-7458-2C47-9A96-C10FA5DE2497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A8179174-CBC3-C542-91A4-F05AEA9843B8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40" name="Groep 139">
              <a:extLst>
                <a:ext uri="{FF2B5EF4-FFF2-40B4-BE49-F238E27FC236}">
                  <a16:creationId xmlns:a16="http://schemas.microsoft.com/office/drawing/2014/main" id="{97E08E06-ED90-704E-84B7-893761A60605}"/>
                </a:ext>
              </a:extLst>
            </p:cNvPr>
            <p:cNvGrpSpPr/>
            <p:nvPr userDrawn="1"/>
          </p:nvGrpSpPr>
          <p:grpSpPr>
            <a:xfrm>
              <a:off x="-3408294" y="5236167"/>
              <a:ext cx="622283" cy="612919"/>
              <a:chOff x="12617641" y="3403239"/>
              <a:chExt cx="752963" cy="741634"/>
            </a:xfrm>
          </p:grpSpPr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35C908C9-ACE9-AE41-B322-F7FE4829B85B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25ECBFE3-64E5-8241-88D0-6506BF17DB79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74" name="Groep 173">
                    <a:extLst>
                      <a:ext uri="{FF2B5EF4-FFF2-40B4-BE49-F238E27FC236}">
                        <a16:creationId xmlns:a16="http://schemas.microsoft.com/office/drawing/2014/main" id="{30C2F0CE-022A-DC48-B247-DBFE1B21F5E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77" name="Rechthoek 176">
                      <a:extLst>
                        <a:ext uri="{FF2B5EF4-FFF2-40B4-BE49-F238E27FC236}">
                          <a16:creationId xmlns:a16="http://schemas.microsoft.com/office/drawing/2014/main" id="{1003C4FF-DD8F-8C42-9023-A2687FB6A37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Rechthoek 177">
                      <a:extLst>
                        <a:ext uri="{FF2B5EF4-FFF2-40B4-BE49-F238E27FC236}">
                          <a16:creationId xmlns:a16="http://schemas.microsoft.com/office/drawing/2014/main" id="{56AD6633-82F5-7A40-A6C8-F1395DAF72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9" name="Ovaal 178">
                      <a:extLst>
                        <a:ext uri="{FF2B5EF4-FFF2-40B4-BE49-F238E27FC236}">
                          <a16:creationId xmlns:a16="http://schemas.microsoft.com/office/drawing/2014/main" id="{CB6B1413-3B8E-0F47-AE7A-BE472DEED8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75" name="Afbeelding 174">
                    <a:extLst>
                      <a:ext uri="{FF2B5EF4-FFF2-40B4-BE49-F238E27FC236}">
                        <a16:creationId xmlns:a16="http://schemas.microsoft.com/office/drawing/2014/main" id="{C3A995B7-CF02-AD47-8276-3136C975B4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76" name="Afbeelding 175">
                    <a:extLst>
                      <a:ext uri="{FF2B5EF4-FFF2-40B4-BE49-F238E27FC236}">
                        <a16:creationId xmlns:a16="http://schemas.microsoft.com/office/drawing/2014/main" id="{13642251-20B5-CD4E-9CE3-F195E7F7CAB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8" name="Groep 167">
                  <a:extLst>
                    <a:ext uri="{FF2B5EF4-FFF2-40B4-BE49-F238E27FC236}">
                      <a16:creationId xmlns:a16="http://schemas.microsoft.com/office/drawing/2014/main" id="{A80A2063-92E4-CC48-AA4B-B2E14390006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97682567-8753-1347-AD22-9E8A820AAA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C4AB54AD-134E-0444-B9DD-C9E7A63CC5D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CDE62660-A703-6442-BC43-957CDFDA6B3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0" name="Rechthoek 169">
                    <a:extLst>
                      <a:ext uri="{FF2B5EF4-FFF2-40B4-BE49-F238E27FC236}">
                        <a16:creationId xmlns:a16="http://schemas.microsoft.com/office/drawing/2014/main" id="{435C4E74-632B-AE4A-BCD0-AB6DD1D6D6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Rechthoek 170">
                    <a:extLst>
                      <a:ext uri="{FF2B5EF4-FFF2-40B4-BE49-F238E27FC236}">
                        <a16:creationId xmlns:a16="http://schemas.microsoft.com/office/drawing/2014/main" id="{A498013F-CA63-7F43-8488-B5E94C29727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A72F6926-4CEE-0346-A5CB-EBD80306529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6" name="Gelijkbenige driehoek 123">
                <a:extLst>
                  <a:ext uri="{FF2B5EF4-FFF2-40B4-BE49-F238E27FC236}">
                    <a16:creationId xmlns:a16="http://schemas.microsoft.com/office/drawing/2014/main" id="{74CF714B-7E3D-4842-8AB7-C98C47AC080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B99E5872-F656-1640-96BF-5F0D72387E99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2" name="Groep 141">
              <a:extLst>
                <a:ext uri="{FF2B5EF4-FFF2-40B4-BE49-F238E27FC236}">
                  <a16:creationId xmlns:a16="http://schemas.microsoft.com/office/drawing/2014/main" id="{F0AA74D8-2566-C54E-B922-93A959E11B03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C119E2C9-DF61-0244-ADCA-52D09BFC5DB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0E88B4B4-9A4A-EA45-A856-76350E742D3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C80C63BB-B095-494C-B839-109622CA093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8" name="Rechthoek: afgeronde hoeken 115">
                  <a:extLst>
                    <a:ext uri="{FF2B5EF4-FFF2-40B4-BE49-F238E27FC236}">
                      <a16:creationId xmlns:a16="http://schemas.microsoft.com/office/drawing/2014/main" id="{72BA7770-2E86-F243-886F-4A4C21DECC2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ADCF56C6-CC93-1B45-BC6E-5F483C0ACC3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0" name="Rechthoek 159">
                  <a:extLst>
                    <a:ext uri="{FF2B5EF4-FFF2-40B4-BE49-F238E27FC236}">
                      <a16:creationId xmlns:a16="http://schemas.microsoft.com/office/drawing/2014/main" id="{D727C032-5C7F-FA4F-8D0F-6F2E97E8346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93800100-E8F5-2D4E-9DB4-B6A034034D6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979CA1A7-40D0-DE48-BE27-E3353FD6FA8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51DA26DE-F749-FB40-BB44-6498D58ED6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1E18B3F3-65F1-0346-9C4A-92360DA0D18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6C95BB27-9199-6647-A685-5CF063F4BD4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52" name="Rechthoek: afgeronde hoeken 109">
                    <a:extLst>
                      <a:ext uri="{FF2B5EF4-FFF2-40B4-BE49-F238E27FC236}">
                        <a16:creationId xmlns:a16="http://schemas.microsoft.com/office/drawing/2014/main" id="{CA58476E-E3E4-8642-9959-1D70D09C04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57316419-4810-3C42-A194-DD021F35AA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4" name="Rechthoek 153">
                    <a:extLst>
                      <a:ext uri="{FF2B5EF4-FFF2-40B4-BE49-F238E27FC236}">
                        <a16:creationId xmlns:a16="http://schemas.microsoft.com/office/drawing/2014/main" id="{A423667D-2022-A548-9842-B9A340BA62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4047F0F0-1AD9-C946-8575-956EFAB043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1EC3B48D-AE1B-2641-A1DB-D02C7D173B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AA9B920D-75D8-4A4F-A936-162905CFE0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1" name="Boog 150">
                  <a:extLst>
                    <a:ext uri="{FF2B5EF4-FFF2-40B4-BE49-F238E27FC236}">
                      <a16:creationId xmlns:a16="http://schemas.microsoft.com/office/drawing/2014/main" id="{5B0CA85E-70DE-EB49-896D-B56D627AFF6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7" name="Tekstvak 146">
                <a:extLst>
                  <a:ext uri="{FF2B5EF4-FFF2-40B4-BE49-F238E27FC236}">
                    <a16:creationId xmlns:a16="http://schemas.microsoft.com/office/drawing/2014/main" id="{1695C111-F7A0-FE42-B59C-4304823A05C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8" name="Tekstvak 147">
                <a:extLst>
                  <a:ext uri="{FF2B5EF4-FFF2-40B4-BE49-F238E27FC236}">
                    <a16:creationId xmlns:a16="http://schemas.microsoft.com/office/drawing/2014/main" id="{E43A12CB-6CF0-3848-B24F-C3D7D9A61C2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9" name="Vrije vorm: vorm 106">
                <a:extLst>
                  <a:ext uri="{FF2B5EF4-FFF2-40B4-BE49-F238E27FC236}">
                    <a16:creationId xmlns:a16="http://schemas.microsoft.com/office/drawing/2014/main" id="{65320CB7-77A3-1D4F-89D5-1D1444B72D9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4" name="INSTRUCTIE">
            <a:extLst>
              <a:ext uri="{FF2B5EF4-FFF2-40B4-BE49-F238E27FC236}">
                <a16:creationId xmlns:a16="http://schemas.microsoft.com/office/drawing/2014/main" id="{F93048DC-0C1F-A641-90AC-909E4EEA4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073B268D-4E40-8A49-BCF9-A4A7A465A35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650BE9E4-C69D-FB43-AFAF-26A674432AB1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F6A2C94B-980B-F448-B452-3AF5D1DA815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FCC628BC-6086-234A-971F-F895AC706240}"/>
                </a:ext>
              </a:extLst>
            </p:cNvPr>
            <p:cNvSpPr/>
            <p:nvPr userDrawn="1"/>
          </p:nvSpPr>
          <p:spPr>
            <a:xfrm>
              <a:off x="-3604183" y="22409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2E30A0EC-F393-8C49-B112-2E5C2FC4C8B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FEEBF781-926D-E54E-BD1B-A975F1DEFC1F}"/>
                </a:ext>
              </a:extLst>
            </p:cNvPr>
            <p:cNvSpPr/>
            <p:nvPr userDrawn="1"/>
          </p:nvSpPr>
          <p:spPr>
            <a:xfrm>
              <a:off x="-3319415" y="267006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33972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94032200-6138-134E-874C-EB4480C8E885}"/>
                </a:ext>
              </a:extLst>
            </p:cNvPr>
            <p:cNvSpPr/>
            <p:nvPr userDrawn="1"/>
          </p:nvSpPr>
          <p:spPr>
            <a:xfrm>
              <a:off x="-3604183" y="267017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3A98721F-4695-FF4D-BB6E-98E3DCF7B20D}"/>
                </a:ext>
              </a:extLst>
            </p:cNvPr>
            <p:cNvSpPr/>
            <p:nvPr userDrawn="1"/>
          </p:nvSpPr>
          <p:spPr>
            <a:xfrm>
              <a:off x="-3319415" y="310170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2" indent="-35560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89DB4D58-FEF7-A446-8B35-A0146B5F68FE}"/>
                </a:ext>
              </a:extLst>
            </p:cNvPr>
            <p:cNvSpPr/>
            <p:nvPr userDrawn="1"/>
          </p:nvSpPr>
          <p:spPr>
            <a:xfrm>
              <a:off x="-3604183" y="310170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85" name="VOORBEELD">
              <a:extLst>
                <a:ext uri="{FF2B5EF4-FFF2-40B4-BE49-F238E27FC236}">
                  <a16:creationId xmlns:a16="http://schemas.microsoft.com/office/drawing/2014/main" id="{26177947-0146-3547-83B0-2BC25818677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69D4E6B8-EE74-5D47-89BF-27614355D13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5F616040-82FA-B042-875D-2D99C9E2BF2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A7A2C2A6-E253-A845-81C8-696D83E4340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2BC95D9A-8D2D-B245-8829-001A8264379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1FD287D1-CD33-364F-9541-EA99E18E44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50DD695E-2E34-7642-A7B2-424F192BDB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A3EE3035-96B2-B242-9172-0529CE9595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7F8F2E46-A5F9-224D-8FE6-27D7C0C86D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C52E903-B6CF-E64D-A565-B84B0709D7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Pijl: rechts 66">
                  <a:extLst>
                    <a:ext uri="{FF2B5EF4-FFF2-40B4-BE49-F238E27FC236}">
                      <a16:creationId xmlns:a16="http://schemas.microsoft.com/office/drawing/2014/main" id="{14D02709-AB7E-724A-BA80-6E1516D3287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80BD7F86-5DF8-C04B-9CBF-8DEA06643868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7A74BAEC-0A03-2F47-BBBB-65F756AB73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AB575E8B-6441-E840-9126-CEAA4CAB83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F9913A17-F33A-1942-8A25-EAE4D3B39B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737F93CA-68E2-3B48-8259-3B6824BCDF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EFC5A64F-782A-E041-86DB-68204292F3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CC84162B-3F39-DE45-9F20-B1EFF851B9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4" name="Pijl: rechts 59">
                  <a:extLst>
                    <a:ext uri="{FF2B5EF4-FFF2-40B4-BE49-F238E27FC236}">
                      <a16:creationId xmlns:a16="http://schemas.microsoft.com/office/drawing/2014/main" id="{D2B92731-1A68-684A-AD25-26A741DB257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2B5BAD18-0F6B-A949-8D03-474C21535D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2" name="Rechte verbindingslijn 91">
                <a:extLst>
                  <a:ext uri="{FF2B5EF4-FFF2-40B4-BE49-F238E27FC236}">
                    <a16:creationId xmlns:a16="http://schemas.microsoft.com/office/drawing/2014/main" id="{F11B1B33-DCAA-5346-BA6E-929C647D35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8A924905-AE39-124E-BA6B-44FA91C627F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A8CC7981-C146-CD4A-9725-E7241392A61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D211F764-BD15-9A46-B5B3-2BE15F03848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94CABD33-65AF-894E-BC50-FFF6D5553A0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9778130B-F49D-CA48-9D28-81E3B6D2621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DEE979CE-C1BE-8647-BB63-BDFF7989A4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806903FC-1C1B-5345-85BF-1E0A4A5398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DF2A12A5-4BE1-FD4C-8D20-4D289DF1B4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0C1AAF94-B082-5740-AB04-19F13C29E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FDE9077D-F394-B643-AE48-75CA26DF1A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7" name="Pijl: rechts 52">
                  <a:extLst>
                    <a:ext uri="{FF2B5EF4-FFF2-40B4-BE49-F238E27FC236}">
                      <a16:creationId xmlns:a16="http://schemas.microsoft.com/office/drawing/2014/main" id="{8F1B34E9-97F4-7D40-8BA4-178FFBCDE67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F34852FD-9488-1E40-AD84-7A683AB7EBA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44F3F71C-9A1F-0A40-80E0-BA386FBFA56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9BD2C9C3-0F4A-0B48-A072-009A2A52060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0B152EA7-751D-764D-A109-879B199D48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424194F9-3ABC-F246-92CC-0F79B8FAE2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54D28B60-EFC7-2148-A30D-7EA4576B1F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54F9481D-5753-834F-9244-33212C782E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C73A8987-9437-E04F-BC66-11D4CB8AEE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9" name="Pijl: rechts 44">
                  <a:extLst>
                    <a:ext uri="{FF2B5EF4-FFF2-40B4-BE49-F238E27FC236}">
                      <a16:creationId xmlns:a16="http://schemas.microsoft.com/office/drawing/2014/main" id="{635B39F2-9284-BD4B-ADC2-4271DB49A68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4BD2339-7B75-2343-AA95-CA7E71A93301}"/>
                </a:ext>
              </a:extLst>
            </p:cNvPr>
            <p:cNvSpPr/>
            <p:nvPr userDrawn="1"/>
          </p:nvSpPr>
          <p:spPr>
            <a:xfrm>
              <a:off x="-3319415" y="2254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1" indent="0" algn="l" defTabSz="914400" rtl="0" eaLnBrk="1" fontAlgn="auto" latinLnBrk="0" hangingPunct="1">
                <a:lnSpc>
                  <a:spcPct val="113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Tussenkop</a:t>
              </a:r>
            </a:p>
          </p:txBody>
        </p:sp>
      </p:grpSp>
      <p:sp>
        <p:nvSpPr>
          <p:cNvPr id="2" name="Placeholder  titel">
            <a:extLst>
              <a:ext uri="{FF2B5EF4-FFF2-40B4-BE49-F238E27FC236}">
                <a16:creationId xmlns:a16="http://schemas.microsoft.com/office/drawing/2014/main" id="{115A9227-4B0B-DED9-7570-86DC20EC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8555019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93" name="Placeholder foto">
            <a:extLst>
              <a:ext uri="{FF2B5EF4-FFF2-40B4-BE49-F238E27FC236}">
                <a16:creationId xmlns:a16="http://schemas.microsoft.com/office/drawing/2014/main" id="{015ED7FF-D8CE-E947-9663-5EB6FF9AE7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29122" y="0"/>
            <a:ext cx="4762878" cy="6320543"/>
          </a:xfrm>
          <a:custGeom>
            <a:avLst/>
            <a:gdLst>
              <a:gd name="connsiteX0" fmla="*/ 2822249 w 4762878"/>
              <a:gd name="connsiteY0" fmla="*/ 0 h 6320543"/>
              <a:gd name="connsiteX1" fmla="*/ 4762878 w 4762878"/>
              <a:gd name="connsiteY1" fmla="*/ 0 h 6320543"/>
              <a:gd name="connsiteX2" fmla="*/ 4762878 w 4762878"/>
              <a:gd name="connsiteY2" fmla="*/ 6320543 h 6320543"/>
              <a:gd name="connsiteX3" fmla="*/ 0 w 4762878"/>
              <a:gd name="connsiteY3" fmla="*/ 6320543 h 632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878" h="6320543">
                <a:moveTo>
                  <a:pt x="2822249" y="0"/>
                </a:moveTo>
                <a:lnTo>
                  <a:pt x="4762878" y="0"/>
                </a:lnTo>
                <a:lnTo>
                  <a:pt x="4762878" y="6320543"/>
                </a:lnTo>
                <a:lnTo>
                  <a:pt x="0" y="632054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720000" tIns="0" rIns="720000" bIns="27000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Placeholder dianummer">
            <a:extLst>
              <a:ext uri="{FF2B5EF4-FFF2-40B4-BE49-F238E27FC236}">
                <a16:creationId xmlns:a16="http://schemas.microsoft.com/office/drawing/2014/main" id="{E8E0CA70-DC8B-0047-93F8-2F3530DC2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E842-32F8-164F-A7B6-BBBE9A7D494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Placeholder voettekst">
            <a:extLst>
              <a:ext uri="{FF2B5EF4-FFF2-40B4-BE49-F238E27FC236}">
                <a16:creationId xmlns:a16="http://schemas.microsoft.com/office/drawing/2014/main" id="{0B9CB8A6-F669-6742-6186-EDC093132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  <p:sp>
        <p:nvSpPr>
          <p:cNvPr id="4" name="Placeholder tekst">
            <a:extLst>
              <a:ext uri="{FF2B5EF4-FFF2-40B4-BE49-F238E27FC236}">
                <a16:creationId xmlns:a16="http://schemas.microsoft.com/office/drawing/2014/main" id="{02605342-24F0-9B4E-6415-026F27BD65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6696000" cy="401801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53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Indeling-naam">
            <a:extLst>
              <a:ext uri="{FF2B5EF4-FFF2-40B4-BE49-F238E27FC236}">
                <a16:creationId xmlns:a16="http://schemas.microsoft.com/office/drawing/2014/main" id="{20160929-E42C-CF4E-9BC5-70FF85C82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429492"/>
            <a:ext cx="1085233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0" dirty="0">
                <a:solidFill>
                  <a:schemeClr val="tx1"/>
                </a:solidFill>
                <a:latin typeface="+mj-lt"/>
              </a:rPr>
              <a:t>Tekst</a:t>
            </a:r>
          </a:p>
        </p:txBody>
      </p:sp>
      <p:grpSp>
        <p:nvGrpSpPr>
          <p:cNvPr id="74" name="INSTRUCTIE">
            <a:extLst>
              <a:ext uri="{FF2B5EF4-FFF2-40B4-BE49-F238E27FC236}">
                <a16:creationId xmlns:a16="http://schemas.microsoft.com/office/drawing/2014/main" id="{A55FDE90-1831-414F-9DAF-A27D9BDF6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DE6CD0A8-2EEE-CF45-AEF1-D6D34AD531C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A5D496BA-3AAD-7E44-9327-24048E68850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EA40A042-7EFE-DE45-89C0-4E6637F6B7A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05926EBB-BFB1-EE41-A5FB-C632AA3C84A8}"/>
                </a:ext>
              </a:extLst>
            </p:cNvPr>
            <p:cNvSpPr/>
            <p:nvPr userDrawn="1"/>
          </p:nvSpPr>
          <p:spPr>
            <a:xfrm>
              <a:off x="-3604183" y="22409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091BC374-BAB0-2942-B685-1CA92E407CB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EE6BDDFE-FCB1-C548-98BE-FF2C4314A3D9}"/>
                </a:ext>
              </a:extLst>
            </p:cNvPr>
            <p:cNvSpPr/>
            <p:nvPr userDrawn="1"/>
          </p:nvSpPr>
          <p:spPr>
            <a:xfrm>
              <a:off x="-3319415" y="267006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33972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23A434B-A776-A347-8308-244DCDDFC8A6}"/>
                </a:ext>
              </a:extLst>
            </p:cNvPr>
            <p:cNvSpPr/>
            <p:nvPr userDrawn="1"/>
          </p:nvSpPr>
          <p:spPr>
            <a:xfrm>
              <a:off x="-3604183" y="267017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E89921E5-C776-7042-941D-CF6F150D9707}"/>
                </a:ext>
              </a:extLst>
            </p:cNvPr>
            <p:cNvSpPr/>
            <p:nvPr userDrawn="1"/>
          </p:nvSpPr>
          <p:spPr>
            <a:xfrm>
              <a:off x="-3319415" y="310170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2" indent="-35560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FA93EFDF-D5FA-FC4C-A5E8-FCC2DC569745}"/>
                </a:ext>
              </a:extLst>
            </p:cNvPr>
            <p:cNvSpPr/>
            <p:nvPr userDrawn="1"/>
          </p:nvSpPr>
          <p:spPr>
            <a:xfrm>
              <a:off x="-3604183" y="310170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85" name="VOORBEELD">
              <a:extLst>
                <a:ext uri="{FF2B5EF4-FFF2-40B4-BE49-F238E27FC236}">
                  <a16:creationId xmlns:a16="http://schemas.microsoft.com/office/drawing/2014/main" id="{2710FB00-0D14-D04A-A6DB-018735A6195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F44EBBDA-413C-F848-AD5D-35CC81AFD18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135DFF16-B7A9-A041-887E-3B4C97C869A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AA2D348-336E-E84E-A894-B408BA74CBC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D9B6648D-4FC6-014D-8463-9F5CEC5123F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0D0F3BEB-8C5C-D84A-A94D-91E1BD72C3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99704B1D-48D1-8D48-B861-8DE2BB5447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010746D6-7607-F748-81B6-8C8FF0EA62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7C0EFC95-B979-B74B-968C-182C8A1ACF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2EE2DB7E-1A5F-0F4E-9270-B7D0A51684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Pijl: rechts 66">
                  <a:extLst>
                    <a:ext uri="{FF2B5EF4-FFF2-40B4-BE49-F238E27FC236}">
                      <a16:creationId xmlns:a16="http://schemas.microsoft.com/office/drawing/2014/main" id="{2F4EEB02-F470-4A49-A2CD-D492E61460D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6692501B-D8A5-9B46-ADE2-A5DE37D9081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F0B89F4D-66C7-BB45-A939-966709F33FD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74E6E835-4E9A-5B4B-B7CA-00B0EC5149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842E81F6-5CED-F343-8DF6-1E6DF9063A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0B9044AF-ABC9-1A42-9A62-BC183F7BCF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3B4B5CD7-1FA6-F543-8DE0-A6A026E11A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B674B735-3238-E84C-A9B7-4FD49EDEF6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4" name="Pijl: rechts 59">
                  <a:extLst>
                    <a:ext uri="{FF2B5EF4-FFF2-40B4-BE49-F238E27FC236}">
                      <a16:creationId xmlns:a16="http://schemas.microsoft.com/office/drawing/2014/main" id="{2BA00BAA-BAFF-2148-9BC6-04C8771C683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763D3BA5-58B4-F846-B6C1-CFAA9695BC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2" name="Rechte verbindingslijn 91">
                <a:extLst>
                  <a:ext uri="{FF2B5EF4-FFF2-40B4-BE49-F238E27FC236}">
                    <a16:creationId xmlns:a16="http://schemas.microsoft.com/office/drawing/2014/main" id="{960F1066-16D3-1A45-9D25-89686F04C7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7D7D5D9D-AB32-1B4F-B7F0-6231D5CEE39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948AEFE7-0B11-B14F-9AAA-94B74F3A479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82469E7D-C60E-CA43-9209-4B900ED1295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3E1F4499-21CF-4F47-8EE9-2EAC9A07E2C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7E42976D-6576-6E46-B8AC-E3F1FF6FF5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CF21EA57-83D8-6B46-B698-E65E905398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9FE2CD07-A044-DC40-96D2-45CF7FB0A1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6FCE86A3-9F69-BC44-ADA1-284AB3B781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CCF2A0D1-8E6E-BC4F-B2CA-F67938AC8E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A450AA78-3C19-D94B-90BD-6652E7BFB8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7" name="Pijl: rechts 52">
                  <a:extLst>
                    <a:ext uri="{FF2B5EF4-FFF2-40B4-BE49-F238E27FC236}">
                      <a16:creationId xmlns:a16="http://schemas.microsoft.com/office/drawing/2014/main" id="{AA0FD5D6-F289-B749-8E24-1691A815201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302BFA09-A948-164F-870A-1842E3ACD72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E4737CE2-0359-BD41-A390-E14B88599D7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DA249715-1B42-C64C-9051-213C14F9221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06711B93-3FA0-B04E-BE08-390A0C5491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DF56F7CE-3CEB-B64C-AA51-AF4BC4CDED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2F522D93-8EAB-1046-8E99-0486E6C460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D5F355B7-8309-804D-A6E4-3A9FFDBB5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9C691F10-03F6-B649-A6FB-DBCE6CE2F3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9" name="Pijl: rechts 44">
                  <a:extLst>
                    <a:ext uri="{FF2B5EF4-FFF2-40B4-BE49-F238E27FC236}">
                      <a16:creationId xmlns:a16="http://schemas.microsoft.com/office/drawing/2014/main" id="{893C797A-A721-6E4B-B610-2ACD4F1D572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7724150-4286-1343-B4D1-40CDD41F6C60}"/>
                </a:ext>
              </a:extLst>
            </p:cNvPr>
            <p:cNvSpPr/>
            <p:nvPr userDrawn="1"/>
          </p:nvSpPr>
          <p:spPr>
            <a:xfrm>
              <a:off x="-3319415" y="2254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1" indent="0" algn="l" defTabSz="914400" rtl="0" eaLnBrk="1" fontAlgn="auto" latinLnBrk="0" hangingPunct="1">
                <a:lnSpc>
                  <a:spcPct val="113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Tussenkop</a:t>
              </a:r>
            </a:p>
          </p:txBody>
        </p:sp>
      </p:grpSp>
      <p:sp>
        <p:nvSpPr>
          <p:cNvPr id="3" name="Placeholder dianummer">
            <a:extLst>
              <a:ext uri="{FF2B5EF4-FFF2-40B4-BE49-F238E27FC236}">
                <a16:creationId xmlns:a16="http://schemas.microsoft.com/office/drawing/2014/main" id="{E8E0CA70-DC8B-0047-93F8-2F3530DC2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E842-32F8-164F-A7B6-BBBE9A7D494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Placeholder titel">
            <a:extLst>
              <a:ext uri="{FF2B5EF4-FFF2-40B4-BE49-F238E27FC236}">
                <a16:creationId xmlns:a16="http://schemas.microsoft.com/office/drawing/2014/main" id="{A1240D92-1A4A-6806-160B-A481C41F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Placeholder tekst">
            <a:extLst>
              <a:ext uri="{FF2B5EF4-FFF2-40B4-BE49-F238E27FC236}">
                <a16:creationId xmlns:a16="http://schemas.microsoft.com/office/drawing/2014/main" id="{53E4967F-606C-CD4B-A286-550C805CE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0671781" cy="401801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Placeholder voettekst">
            <a:extLst>
              <a:ext uri="{FF2B5EF4-FFF2-40B4-BE49-F238E27FC236}">
                <a16:creationId xmlns:a16="http://schemas.microsoft.com/office/drawing/2014/main" id="{18DF9863-105A-8C8F-23C4-015BD4AB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44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Indeling-naam">
            <a:extLst>
              <a:ext uri="{FF2B5EF4-FFF2-40B4-BE49-F238E27FC236}">
                <a16:creationId xmlns:a16="http://schemas.microsoft.com/office/drawing/2014/main" id="{226ED297-0544-9D4F-8CB9-4A005773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429492"/>
            <a:ext cx="2739533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0" dirty="0">
                <a:solidFill>
                  <a:schemeClr val="tx1"/>
                </a:solidFill>
                <a:latin typeface="+mj-lt"/>
              </a:rPr>
              <a:t>Tekst + tabel</a:t>
            </a:r>
          </a:p>
        </p:txBody>
      </p:sp>
      <p:grpSp>
        <p:nvGrpSpPr>
          <p:cNvPr id="74" name="INSTRUCTIE">
            <a:extLst>
              <a:ext uri="{FF2B5EF4-FFF2-40B4-BE49-F238E27FC236}">
                <a16:creationId xmlns:a16="http://schemas.microsoft.com/office/drawing/2014/main" id="{A55FDE90-1831-414F-9DAF-A27D9BDF6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DE6CD0A8-2EEE-CF45-AEF1-D6D34AD531C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A5D496BA-3AAD-7E44-9327-24048E68850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EA40A042-7EFE-DE45-89C0-4E6637F6B7A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05926EBB-BFB1-EE41-A5FB-C632AA3C84A8}"/>
                </a:ext>
              </a:extLst>
            </p:cNvPr>
            <p:cNvSpPr/>
            <p:nvPr userDrawn="1"/>
          </p:nvSpPr>
          <p:spPr>
            <a:xfrm>
              <a:off x="-3604183" y="22409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091BC374-BAB0-2942-B685-1CA92E407CB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EE6BDDFE-FCB1-C548-98BE-FF2C4314A3D9}"/>
                </a:ext>
              </a:extLst>
            </p:cNvPr>
            <p:cNvSpPr/>
            <p:nvPr userDrawn="1"/>
          </p:nvSpPr>
          <p:spPr>
            <a:xfrm>
              <a:off x="-3319415" y="267006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33972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23A434B-A776-A347-8308-244DCDDFC8A6}"/>
                </a:ext>
              </a:extLst>
            </p:cNvPr>
            <p:cNvSpPr/>
            <p:nvPr userDrawn="1"/>
          </p:nvSpPr>
          <p:spPr>
            <a:xfrm>
              <a:off x="-3604183" y="267017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E89921E5-C776-7042-941D-CF6F150D9707}"/>
                </a:ext>
              </a:extLst>
            </p:cNvPr>
            <p:cNvSpPr/>
            <p:nvPr userDrawn="1"/>
          </p:nvSpPr>
          <p:spPr>
            <a:xfrm>
              <a:off x="-3319415" y="310170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2" indent="-35560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FA93EFDF-D5FA-FC4C-A5E8-FCC2DC569745}"/>
                </a:ext>
              </a:extLst>
            </p:cNvPr>
            <p:cNvSpPr/>
            <p:nvPr userDrawn="1"/>
          </p:nvSpPr>
          <p:spPr>
            <a:xfrm>
              <a:off x="-3604183" y="310170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85" name="VOORBEELD">
              <a:extLst>
                <a:ext uri="{FF2B5EF4-FFF2-40B4-BE49-F238E27FC236}">
                  <a16:creationId xmlns:a16="http://schemas.microsoft.com/office/drawing/2014/main" id="{2710FB00-0D14-D04A-A6DB-018735A6195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F44EBBDA-413C-F848-AD5D-35CC81AFD18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135DFF16-B7A9-A041-887E-3B4C97C869A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0AA2D348-336E-E84E-A894-B408BA74CBC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D9B6648D-4FC6-014D-8463-9F5CEC5123F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0D0F3BEB-8C5C-D84A-A94D-91E1BD72C3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99704B1D-48D1-8D48-B861-8DE2BB5447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010746D6-7607-F748-81B6-8C8FF0EA62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7C0EFC95-B979-B74B-968C-182C8A1ACF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2EE2DB7E-1A5F-0F4E-9270-B7D0A51684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Pijl: rechts 66">
                  <a:extLst>
                    <a:ext uri="{FF2B5EF4-FFF2-40B4-BE49-F238E27FC236}">
                      <a16:creationId xmlns:a16="http://schemas.microsoft.com/office/drawing/2014/main" id="{2F4EEB02-F470-4A49-A2CD-D492E61460D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6692501B-D8A5-9B46-ADE2-A5DE37D9081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F0B89F4D-66C7-BB45-A939-966709F33FD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74E6E835-4E9A-5B4B-B7CA-00B0EC5149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842E81F6-5CED-F343-8DF6-1E6DF9063A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0B9044AF-ABC9-1A42-9A62-BC183F7BCF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3B4B5CD7-1FA6-F543-8DE0-A6A026E11A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B674B735-3238-E84C-A9B7-4FD49EDEF6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4" name="Pijl: rechts 59">
                  <a:extLst>
                    <a:ext uri="{FF2B5EF4-FFF2-40B4-BE49-F238E27FC236}">
                      <a16:creationId xmlns:a16="http://schemas.microsoft.com/office/drawing/2014/main" id="{2BA00BAA-BAFF-2148-9BC6-04C8771C683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763D3BA5-58B4-F846-B6C1-CFAA9695BC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2" name="Rechte verbindingslijn 91">
                <a:extLst>
                  <a:ext uri="{FF2B5EF4-FFF2-40B4-BE49-F238E27FC236}">
                    <a16:creationId xmlns:a16="http://schemas.microsoft.com/office/drawing/2014/main" id="{960F1066-16D3-1A45-9D25-89686F04C7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7D7D5D9D-AB32-1B4F-B7F0-6231D5CEE39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948AEFE7-0B11-B14F-9AAA-94B74F3A479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82469E7D-C60E-CA43-9209-4B900ED1295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3E1F4499-21CF-4F47-8EE9-2EAC9A07E2C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7E42976D-6576-6E46-B8AC-E3F1FF6FF5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8" name="Rechte verbindingslijn 107">
                    <a:extLst>
                      <a:ext uri="{FF2B5EF4-FFF2-40B4-BE49-F238E27FC236}">
                        <a16:creationId xmlns:a16="http://schemas.microsoft.com/office/drawing/2014/main" id="{CF21EA57-83D8-6B46-B698-E65E905398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9FE2CD07-A044-DC40-96D2-45CF7FB0A1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6FCE86A3-9F69-BC44-ADA1-284AB3B781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CCF2A0D1-8E6E-BC4F-B2CA-F67938AC8E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A450AA78-3C19-D94B-90BD-6652E7BFB8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7" name="Pijl: rechts 52">
                  <a:extLst>
                    <a:ext uri="{FF2B5EF4-FFF2-40B4-BE49-F238E27FC236}">
                      <a16:creationId xmlns:a16="http://schemas.microsoft.com/office/drawing/2014/main" id="{AA0FD5D6-F289-B749-8E24-1691A815201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302BFA09-A948-164F-870A-1842E3ACD72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E4737CE2-0359-BD41-A390-E14B88599D7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DA249715-1B42-C64C-9051-213C14F9221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0" name="Rechte verbindingslijn 99">
                    <a:extLst>
                      <a:ext uri="{FF2B5EF4-FFF2-40B4-BE49-F238E27FC236}">
                        <a16:creationId xmlns:a16="http://schemas.microsoft.com/office/drawing/2014/main" id="{06711B93-3FA0-B04E-BE08-390A0C5491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DF56F7CE-3CEB-B64C-AA51-AF4BC4CDED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2F522D93-8EAB-1046-8E99-0486E6C460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D5F355B7-8309-804D-A6E4-3A9FFDBB5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9C691F10-03F6-B649-A6FB-DBCE6CE2F3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99" name="Pijl: rechts 44">
                  <a:extLst>
                    <a:ext uri="{FF2B5EF4-FFF2-40B4-BE49-F238E27FC236}">
                      <a16:creationId xmlns:a16="http://schemas.microsoft.com/office/drawing/2014/main" id="{893C797A-A721-6E4B-B610-2ACD4F1D572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7724150-4286-1343-B4D1-40CDD41F6C60}"/>
                </a:ext>
              </a:extLst>
            </p:cNvPr>
            <p:cNvSpPr/>
            <p:nvPr userDrawn="1"/>
          </p:nvSpPr>
          <p:spPr>
            <a:xfrm>
              <a:off x="-3319415" y="2254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1" indent="0" algn="l" defTabSz="914400" rtl="0" eaLnBrk="1" fontAlgn="auto" latinLnBrk="0" hangingPunct="1">
                <a:lnSpc>
                  <a:spcPct val="113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Tussenkop</a:t>
              </a:r>
            </a:p>
          </p:txBody>
        </p:sp>
      </p:grpSp>
      <p:grpSp>
        <p:nvGrpSpPr>
          <p:cNvPr id="58" name="INSTRUCTIE">
            <a:extLst>
              <a:ext uri="{FF2B5EF4-FFF2-40B4-BE49-F238E27FC236}">
                <a16:creationId xmlns:a16="http://schemas.microsoft.com/office/drawing/2014/main" id="{0267C047-6FEF-6241-9AC5-1D5EC5184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77867" y="3"/>
            <a:ext cx="3593091" cy="6051547"/>
            <a:chOff x="-3786165" y="3"/>
            <a:chExt cx="3593091" cy="6051547"/>
          </a:xfrm>
        </p:grpSpPr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8762ECA2-8DC6-8449-B5E6-9BE00EA8C079}"/>
                </a:ext>
              </a:extLst>
            </p:cNvPr>
            <p:cNvGrpSpPr/>
            <p:nvPr userDrawn="1"/>
          </p:nvGrpSpPr>
          <p:grpSpPr>
            <a:xfrm>
              <a:off x="-3786164" y="3"/>
              <a:ext cx="3592800" cy="3209594"/>
              <a:chOff x="-3786164" y="3"/>
              <a:chExt cx="3592800" cy="3209594"/>
            </a:xfrm>
          </p:grpSpPr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05AB6DF7-65E6-904C-95EA-EE37BC170B3A}"/>
                  </a:ext>
                </a:extLst>
              </p:cNvPr>
              <p:cNvSpPr/>
              <p:nvPr userDrawn="1"/>
            </p:nvSpPr>
            <p:spPr>
              <a:xfrm>
                <a:off x="-3786164" y="3"/>
                <a:ext cx="3592800" cy="320959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DEB83873-E5A5-1242-9CAD-70267CA4A77C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485FA047-7E20-944C-89EF-8515F7D20F81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80" name="Ovaal 179">
                <a:extLst>
                  <a:ext uri="{FF2B5EF4-FFF2-40B4-BE49-F238E27FC236}">
                    <a16:creationId xmlns:a16="http://schemas.microsoft.com/office/drawing/2014/main" id="{5C75D76E-C125-0846-9F5E-7C3068A53039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16B7D4AD-FBF2-DC41-ABA7-7CD74DD0F5F6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21383333-4DF9-9947-8F18-EA2D30F507F6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97D24B02-B982-DA46-BD95-49BCCA50DF58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195" name="Rechte verbindingslijn 194">
                  <a:extLst>
                    <a:ext uri="{FF2B5EF4-FFF2-40B4-BE49-F238E27FC236}">
                      <a16:creationId xmlns:a16="http://schemas.microsoft.com/office/drawing/2014/main" id="{0B3245D4-8DA2-2A45-A6D1-69C4658C05B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96" name="Gelijkbenige driehoek 95">
                  <a:extLst>
                    <a:ext uri="{FF2B5EF4-FFF2-40B4-BE49-F238E27FC236}">
                      <a16:creationId xmlns:a16="http://schemas.microsoft.com/office/drawing/2014/main" id="{9CE2FAC0-78CA-8549-9218-2DD2A7A165D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564A45AD-67DA-714A-9180-D4F9686B7E00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9B05389D-4D1A-C64E-9B66-D2BD1ECE9FBC}"/>
                  </a:ext>
                </a:extLst>
              </p:cNvPr>
              <p:cNvSpPr/>
              <p:nvPr userDrawn="1"/>
            </p:nvSpPr>
            <p:spPr>
              <a:xfrm>
                <a:off x="-3319415" y="2555610"/>
                <a:ext cx="2944682" cy="48838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‘Tabelontwerp’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185" name="Tabel icoon">
                <a:extLst>
                  <a:ext uri="{FF2B5EF4-FFF2-40B4-BE49-F238E27FC236}">
                    <a16:creationId xmlns:a16="http://schemas.microsoft.com/office/drawing/2014/main" id="{BD68F911-99D7-184D-ACCE-76ED758D872A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4B392AD9-37AE-BC43-A989-630CA5C317B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C9FED5D7-EEBE-8A4E-B76D-5C6AF8BA675C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88" name="Rechte verbindingslijn 187">
                  <a:extLst>
                    <a:ext uri="{FF2B5EF4-FFF2-40B4-BE49-F238E27FC236}">
                      <a16:creationId xmlns:a16="http://schemas.microsoft.com/office/drawing/2014/main" id="{A212635D-9714-AF42-866F-8BDF8D642E16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Rechte verbindingslijn 188">
                  <a:extLst>
                    <a:ext uri="{FF2B5EF4-FFF2-40B4-BE49-F238E27FC236}">
                      <a16:creationId xmlns:a16="http://schemas.microsoft.com/office/drawing/2014/main" id="{C3F3D5E3-9443-974F-A9E0-11D7B41C0163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Rechte verbindingslijn 189">
                  <a:extLst>
                    <a:ext uri="{FF2B5EF4-FFF2-40B4-BE49-F238E27FC236}">
                      <a16:creationId xmlns:a16="http://schemas.microsoft.com/office/drawing/2014/main" id="{9B237EE0-BD96-0141-A577-C0177FBA1AF5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Rechte verbindingslijn 190">
                  <a:extLst>
                    <a:ext uri="{FF2B5EF4-FFF2-40B4-BE49-F238E27FC236}">
                      <a16:creationId xmlns:a16="http://schemas.microsoft.com/office/drawing/2014/main" id="{F8511ECF-6DAD-364E-AAA9-DB72799A88DB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echte verbindingslijn 191">
                  <a:extLst>
                    <a:ext uri="{FF2B5EF4-FFF2-40B4-BE49-F238E27FC236}">
                      <a16:creationId xmlns:a16="http://schemas.microsoft.com/office/drawing/2014/main" id="{D207953A-9F9A-B94F-9C26-E34CE82C7B97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E14334-0276-AA40-8239-69F2A770A619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A4AFD56B-93A7-9044-AA58-7A8EE53A28B4}"/>
                </a:ext>
              </a:extLst>
            </p:cNvPr>
            <p:cNvGrpSpPr/>
            <p:nvPr userDrawn="1"/>
          </p:nvGrpSpPr>
          <p:grpSpPr>
            <a:xfrm>
              <a:off x="-3786165" y="3410167"/>
              <a:ext cx="3593091" cy="2641383"/>
              <a:chOff x="-3786165" y="3410167"/>
              <a:chExt cx="3593091" cy="2641383"/>
            </a:xfrm>
          </p:grpSpPr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5F85DF3A-97F9-4D4F-B6C4-C9FB2D4BA3E2}"/>
                  </a:ext>
                </a:extLst>
              </p:cNvPr>
              <p:cNvSpPr/>
              <p:nvPr userDrawn="1"/>
            </p:nvSpPr>
            <p:spPr>
              <a:xfrm>
                <a:off x="-3786165" y="3410167"/>
                <a:ext cx="3593091" cy="26413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bewerken</a:t>
                </a:r>
              </a:p>
            </p:txBody>
          </p:sp>
          <p:sp>
            <p:nvSpPr>
              <p:cNvPr id="62" name="Ovaal 61">
                <a:extLst>
                  <a:ext uri="{FF2B5EF4-FFF2-40B4-BE49-F238E27FC236}">
                    <a16:creationId xmlns:a16="http://schemas.microsoft.com/office/drawing/2014/main" id="{A23A4F01-441F-4844-980A-1DA641B3C8F3}"/>
                  </a:ext>
                </a:extLst>
              </p:cNvPr>
              <p:cNvSpPr/>
              <p:nvPr userDrawn="1"/>
            </p:nvSpPr>
            <p:spPr>
              <a:xfrm>
                <a:off x="-3603587" y="387476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B8D03AE3-4F9E-C74A-A8E8-26546FBEB6AD}"/>
                  </a:ext>
                </a:extLst>
              </p:cNvPr>
              <p:cNvSpPr/>
              <p:nvPr userDrawn="1"/>
            </p:nvSpPr>
            <p:spPr>
              <a:xfrm>
                <a:off x="-3319415" y="3874767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rijen en/of kolommen van de tabel en ga naar de tab 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‘Indeling’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8209F497-9F72-C946-9F49-07B3E5421355}"/>
                  </a:ext>
                </a:extLst>
              </p:cNvPr>
              <p:cNvSpPr/>
              <p:nvPr userDrawn="1"/>
            </p:nvSpPr>
            <p:spPr>
              <a:xfrm>
                <a:off x="-3603587" y="4396122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27DD104A-794C-DE49-B34E-3D53CAD7FC97}"/>
                  </a:ext>
                </a:extLst>
              </p:cNvPr>
              <p:cNvSpPr/>
              <p:nvPr userDrawn="1"/>
            </p:nvSpPr>
            <p:spPr>
              <a:xfrm>
                <a:off x="-3319415" y="4396123"/>
                <a:ext cx="2944682" cy="49591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Bij het onderdeel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‘Rijen en kolommen’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kunnen rijen en kolommen verwijderd of toegevoegd te worden. Kies uit de verschillende opties:</a:t>
                </a:r>
              </a:p>
            </p:txBody>
          </p: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8D76EFE1-392B-7641-BBDD-7286AACFDD89}"/>
                  </a:ext>
                </a:extLst>
              </p:cNvPr>
              <p:cNvGrpSpPr/>
              <p:nvPr userDrawn="1"/>
            </p:nvGrpSpPr>
            <p:grpSpPr>
              <a:xfrm>
                <a:off x="-3415313" y="4996916"/>
                <a:ext cx="3013682" cy="673634"/>
                <a:chOff x="-3415313" y="4996916"/>
                <a:chExt cx="3013682" cy="673634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CFF8E44C-BCB3-5E49-A738-F85C7728DF33}"/>
                    </a:ext>
                  </a:extLst>
                </p:cNvPr>
                <p:cNvGrpSpPr/>
                <p:nvPr userDrawn="1"/>
              </p:nvGrpSpPr>
              <p:grpSpPr>
                <a:xfrm>
                  <a:off x="-3415313" y="5041534"/>
                  <a:ext cx="761481" cy="529523"/>
                  <a:chOff x="-3492543" y="5041534"/>
                  <a:chExt cx="761481" cy="529523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FEA22B11-53FB-C741-84A8-A601B4223A7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07743" y="5041534"/>
                    <a:ext cx="485596" cy="437045"/>
                    <a:chOff x="-3307743" y="4999319"/>
                    <a:chExt cx="644991" cy="580504"/>
                  </a:xfrm>
                </p:grpSpPr>
                <p:grpSp>
                  <p:nvGrpSpPr>
                    <p:cNvPr id="168" name="Groep 167">
                      <a:extLst>
                        <a:ext uri="{FF2B5EF4-FFF2-40B4-BE49-F238E27FC236}">
                          <a16:creationId xmlns:a16="http://schemas.microsoft.com/office/drawing/2014/main" id="{918EE3C7-02A1-EC42-AE08-C555F709D7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3307743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170" name="Rechte verbindingslijn 169">
                        <a:extLst>
                          <a:ext uri="{FF2B5EF4-FFF2-40B4-BE49-F238E27FC236}">
                            <a16:creationId xmlns:a16="http://schemas.microsoft.com/office/drawing/2014/main" id="{94236D3A-38D4-8042-A611-0D8309F81E79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" name="Rechte verbindingslijn 170">
                        <a:extLst>
                          <a:ext uri="{FF2B5EF4-FFF2-40B4-BE49-F238E27FC236}">
                            <a16:creationId xmlns:a16="http://schemas.microsoft.com/office/drawing/2014/main" id="{56BFD815-0525-484C-BD98-309607FF3CD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" name="Rechte verbindingslijn 171">
                        <a:extLst>
                          <a:ext uri="{FF2B5EF4-FFF2-40B4-BE49-F238E27FC236}">
                            <a16:creationId xmlns:a16="http://schemas.microsoft.com/office/drawing/2014/main" id="{D0F5D24B-348C-1A41-A3D1-337BDBCA267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-2969743" y="4999319"/>
                        <a:ext cx="1394" cy="43937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Rechte verbindingslijn 172">
                        <a:extLst>
                          <a:ext uri="{FF2B5EF4-FFF2-40B4-BE49-F238E27FC236}">
                            <a16:creationId xmlns:a16="http://schemas.microsoft.com/office/drawing/2014/main" id="{97A36449-AB57-1E4F-B6CF-3C18D55C90F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-3142021" y="4999319"/>
                        <a:ext cx="1394" cy="43937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4" name="Rechthoek 173">
                        <a:extLst>
                          <a:ext uri="{FF2B5EF4-FFF2-40B4-BE49-F238E27FC236}">
                            <a16:creationId xmlns:a16="http://schemas.microsoft.com/office/drawing/2014/main" id="{223EB704-062E-9749-95EB-7AFD51FF3CA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nl-NL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69" name="Vrije vorm: vorm 68">
                      <a:extLst>
                        <a:ext uri="{FF2B5EF4-FFF2-40B4-BE49-F238E27FC236}">
                          <a16:creationId xmlns:a16="http://schemas.microsoft.com/office/drawing/2014/main" id="{F4B96F99-4DA9-174C-BF19-16D9036ABA83}"/>
                        </a:ext>
                      </a:extLst>
                    </p:cNvPr>
                    <p:cNvSpPr/>
                    <p:nvPr userDrawn="1"/>
                  </p:nvSpPr>
                  <p:spPr>
                    <a:xfrm rot="2700000">
                      <a:off x="-3022752" y="5219823"/>
                      <a:ext cx="360000" cy="360000"/>
                    </a:xfrm>
                    <a:custGeom>
                      <a:avLst/>
                      <a:gdLst>
                        <a:gd name="connsiteX0" fmla="*/ 7908 w 360000"/>
                        <a:gd name="connsiteY0" fmla="*/ 160908 h 360000"/>
                        <a:gd name="connsiteX1" fmla="*/ 27000 w 360000"/>
                        <a:gd name="connsiteY1" fmla="*/ 153000 h 360000"/>
                        <a:gd name="connsiteX2" fmla="*/ 153000 w 360000"/>
                        <a:gd name="connsiteY2" fmla="*/ 153000 h 360000"/>
                        <a:gd name="connsiteX3" fmla="*/ 153000 w 360000"/>
                        <a:gd name="connsiteY3" fmla="*/ 27000 h 360000"/>
                        <a:gd name="connsiteX4" fmla="*/ 180000 w 360000"/>
                        <a:gd name="connsiteY4" fmla="*/ 0 h 360000"/>
                        <a:gd name="connsiteX5" fmla="*/ 207000 w 360000"/>
                        <a:gd name="connsiteY5" fmla="*/ 27000 h 360000"/>
                        <a:gd name="connsiteX6" fmla="*/ 207000 w 360000"/>
                        <a:gd name="connsiteY6" fmla="*/ 153000 h 360000"/>
                        <a:gd name="connsiteX7" fmla="*/ 333000 w 360000"/>
                        <a:gd name="connsiteY7" fmla="*/ 153000 h 360000"/>
                        <a:gd name="connsiteX8" fmla="*/ 360000 w 360000"/>
                        <a:gd name="connsiteY8" fmla="*/ 180000 h 360000"/>
                        <a:gd name="connsiteX9" fmla="*/ 333000 w 360000"/>
                        <a:gd name="connsiteY9" fmla="*/ 207000 h 360000"/>
                        <a:gd name="connsiteX10" fmla="*/ 207000 w 360000"/>
                        <a:gd name="connsiteY10" fmla="*/ 207000 h 360000"/>
                        <a:gd name="connsiteX11" fmla="*/ 207000 w 360000"/>
                        <a:gd name="connsiteY11" fmla="*/ 333000 h 360000"/>
                        <a:gd name="connsiteX12" fmla="*/ 180000 w 360000"/>
                        <a:gd name="connsiteY12" fmla="*/ 360000 h 360000"/>
                        <a:gd name="connsiteX13" fmla="*/ 153000 w 360000"/>
                        <a:gd name="connsiteY13" fmla="*/ 333000 h 360000"/>
                        <a:gd name="connsiteX14" fmla="*/ 153000 w 360000"/>
                        <a:gd name="connsiteY14" fmla="*/ 207000 h 360000"/>
                        <a:gd name="connsiteX15" fmla="*/ 27000 w 360000"/>
                        <a:gd name="connsiteY15" fmla="*/ 207000 h 360000"/>
                        <a:gd name="connsiteX16" fmla="*/ 0 w 360000"/>
                        <a:gd name="connsiteY16" fmla="*/ 180000 h 360000"/>
                        <a:gd name="connsiteX17" fmla="*/ 7908 w 360000"/>
                        <a:gd name="connsiteY17" fmla="*/ 160908 h 36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60000" h="360000">
                          <a:moveTo>
                            <a:pt x="7908" y="160908"/>
                          </a:moveTo>
                          <a:cubicBezTo>
                            <a:pt x="12794" y="156022"/>
                            <a:pt x="19544" y="153000"/>
                            <a:pt x="27000" y="153000"/>
                          </a:cubicBezTo>
                          <a:lnTo>
                            <a:pt x="153000" y="153000"/>
                          </a:lnTo>
                          <a:lnTo>
                            <a:pt x="153000" y="27000"/>
                          </a:lnTo>
                          <a:cubicBezTo>
                            <a:pt x="153000" y="12088"/>
                            <a:pt x="165088" y="0"/>
                            <a:pt x="180000" y="0"/>
                          </a:cubicBezTo>
                          <a:cubicBezTo>
                            <a:pt x="194912" y="0"/>
                            <a:pt x="207000" y="12088"/>
                            <a:pt x="207000" y="27000"/>
                          </a:cubicBezTo>
                          <a:lnTo>
                            <a:pt x="207000" y="153000"/>
                          </a:lnTo>
                          <a:lnTo>
                            <a:pt x="333000" y="153000"/>
                          </a:lnTo>
                          <a:cubicBezTo>
                            <a:pt x="347912" y="153000"/>
                            <a:pt x="360000" y="165088"/>
                            <a:pt x="360000" y="180000"/>
                          </a:cubicBezTo>
                          <a:cubicBezTo>
                            <a:pt x="360000" y="194912"/>
                            <a:pt x="347912" y="207000"/>
                            <a:pt x="333000" y="207000"/>
                          </a:cubicBezTo>
                          <a:lnTo>
                            <a:pt x="207000" y="207000"/>
                          </a:lnTo>
                          <a:lnTo>
                            <a:pt x="207000" y="333000"/>
                          </a:lnTo>
                          <a:cubicBezTo>
                            <a:pt x="207000" y="347912"/>
                            <a:pt x="194912" y="360000"/>
                            <a:pt x="180000" y="360000"/>
                          </a:cubicBezTo>
                          <a:cubicBezTo>
                            <a:pt x="165088" y="360000"/>
                            <a:pt x="153000" y="347912"/>
                            <a:pt x="153000" y="333000"/>
                          </a:cubicBezTo>
                          <a:lnTo>
                            <a:pt x="153000" y="207000"/>
                          </a:lnTo>
                          <a:lnTo>
                            <a:pt x="27000" y="207000"/>
                          </a:lnTo>
                          <a:cubicBezTo>
                            <a:pt x="12088" y="207000"/>
                            <a:pt x="0" y="194912"/>
                            <a:pt x="0" y="180000"/>
                          </a:cubicBezTo>
                          <a:cubicBezTo>
                            <a:pt x="0" y="172544"/>
                            <a:pt x="3022" y="165794"/>
                            <a:pt x="7908" y="160908"/>
                          </a:cubicBezTo>
                          <a:close/>
                        </a:path>
                      </a:pathLst>
                    </a:custGeom>
                    <a:solidFill>
                      <a:srgbClr val="F0615F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dirty="0"/>
                    </a:p>
                  </p:txBody>
                </p:sp>
              </p:grpSp>
              <p:sp>
                <p:nvSpPr>
                  <p:cNvPr id="167" name="Tekstvak 166">
                    <a:extLst>
                      <a:ext uri="{FF2B5EF4-FFF2-40B4-BE49-F238E27FC236}">
                        <a16:creationId xmlns:a16="http://schemas.microsoft.com/office/drawing/2014/main" id="{E319F352-0B43-1B45-8EC3-821F3BA4B3F9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3492543" y="5440654"/>
                    <a:ext cx="761481" cy="13040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nl-NL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Verwijderen</a:t>
                    </a:r>
                  </a:p>
                </p:txBody>
              </p:sp>
            </p:grpSp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D8CF58EA-7E15-0C41-89F8-0CC6E55FFDA3}"/>
                    </a:ext>
                  </a:extLst>
                </p:cNvPr>
                <p:cNvGrpSpPr/>
                <p:nvPr userDrawn="1"/>
              </p:nvGrpSpPr>
              <p:grpSpPr>
                <a:xfrm>
                  <a:off x="-2582156" y="4996916"/>
                  <a:ext cx="572112" cy="673634"/>
                  <a:chOff x="-2709168" y="4996916"/>
                  <a:chExt cx="572112" cy="673634"/>
                </a:xfrm>
              </p:grpSpPr>
              <p:grpSp>
                <p:nvGrpSpPr>
                  <p:cNvPr id="156" name="Groep 155">
                    <a:extLst>
                      <a:ext uri="{FF2B5EF4-FFF2-40B4-BE49-F238E27FC236}">
                        <a16:creationId xmlns:a16="http://schemas.microsoft.com/office/drawing/2014/main" id="{91CDBC0F-85FA-2441-8106-64052D94B8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2609993" y="4996916"/>
                    <a:ext cx="389111" cy="375410"/>
                    <a:chOff x="-2542178" y="4940055"/>
                    <a:chExt cx="516835" cy="498637"/>
                  </a:xfrm>
                </p:grpSpPr>
                <p:sp>
                  <p:nvSpPr>
                    <p:cNvPr id="158" name="Rechthoek 157">
                      <a:extLst>
                        <a:ext uri="{FF2B5EF4-FFF2-40B4-BE49-F238E27FC236}">
                          <a16:creationId xmlns:a16="http://schemas.microsoft.com/office/drawing/2014/main" id="{CCA0739D-267E-D949-8D84-191AA7E3F1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538526" y="5145278"/>
                      <a:ext cx="510738" cy="150388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159" name="Groep 158">
                      <a:extLst>
                        <a:ext uri="{FF2B5EF4-FFF2-40B4-BE49-F238E27FC236}">
                          <a16:creationId xmlns:a16="http://schemas.microsoft.com/office/drawing/2014/main" id="{32A25188-F6C2-4446-9FDD-93BD022752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8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161" name="Rechte verbindingslijn 160">
                        <a:extLst>
                          <a:ext uri="{FF2B5EF4-FFF2-40B4-BE49-F238E27FC236}">
                            <a16:creationId xmlns:a16="http://schemas.microsoft.com/office/drawing/2014/main" id="{9AD5720E-CBA8-8642-9FC1-1215C6982D7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Rechte verbindingslijn 161">
                        <a:extLst>
                          <a:ext uri="{FF2B5EF4-FFF2-40B4-BE49-F238E27FC236}">
                            <a16:creationId xmlns:a16="http://schemas.microsoft.com/office/drawing/2014/main" id="{F480A8F3-0386-5B47-996B-2C26159D8BC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Rechte verbindingslijn 162">
                        <a:extLst>
                          <a:ext uri="{FF2B5EF4-FFF2-40B4-BE49-F238E27FC236}">
                            <a16:creationId xmlns:a16="http://schemas.microsoft.com/office/drawing/2014/main" id="{F872DDE3-E983-E14F-ADB3-A71CC6787AB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2969743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Rechte verbindingslijn 163">
                        <a:extLst>
                          <a:ext uri="{FF2B5EF4-FFF2-40B4-BE49-F238E27FC236}">
                            <a16:creationId xmlns:a16="http://schemas.microsoft.com/office/drawing/2014/main" id="{F95F6A57-36F1-464E-B7FE-FBB11D6EDB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142021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5" name="Rechthoek 164">
                        <a:extLst>
                          <a:ext uri="{FF2B5EF4-FFF2-40B4-BE49-F238E27FC236}">
                            <a16:creationId xmlns:a16="http://schemas.microsoft.com/office/drawing/2014/main" id="{50E26356-E7AF-EB48-897A-DE8659AD1A1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nl-NL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60" name="Pijl: rechts 59">
                      <a:extLst>
                        <a:ext uri="{FF2B5EF4-FFF2-40B4-BE49-F238E27FC236}">
                          <a16:creationId xmlns:a16="http://schemas.microsoft.com/office/drawing/2014/main" id="{3D58AF28-1A3E-A643-8139-83A22EC2E7DF}"/>
                        </a:ext>
                      </a:extLst>
                    </p:cNvPr>
                    <p:cNvSpPr/>
                    <p:nvPr userDrawn="1"/>
                  </p:nvSpPr>
                  <p:spPr>
                    <a:xfrm rot="16200000">
                      <a:off x="-2415001" y="4945522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57" name="Tekstvak 156">
                    <a:extLst>
                      <a:ext uri="{FF2B5EF4-FFF2-40B4-BE49-F238E27FC236}">
                        <a16:creationId xmlns:a16="http://schemas.microsoft.com/office/drawing/2014/main" id="{34D19157-057E-4E44-A179-BC65E693A2F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2709168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nl-NL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Hierboven invoegen</a:t>
                    </a:r>
                  </a:p>
                </p:txBody>
              </p:sp>
            </p:grpSp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D1939646-A5BA-BD46-AC03-6C9C83565DD0}"/>
                    </a:ext>
                  </a:extLst>
                </p:cNvPr>
                <p:cNvGrpSpPr/>
                <p:nvPr userDrawn="1"/>
              </p:nvGrpSpPr>
              <p:grpSpPr>
                <a:xfrm>
                  <a:off x="-2036147" y="5039725"/>
                  <a:ext cx="572112" cy="630825"/>
                  <a:chOff x="-2099568" y="5039725"/>
                  <a:chExt cx="572112" cy="630825"/>
                </a:xfrm>
              </p:grpSpPr>
              <p:grpSp>
                <p:nvGrpSpPr>
                  <p:cNvPr id="146" name="Groep 145">
                    <a:extLst>
                      <a:ext uri="{FF2B5EF4-FFF2-40B4-BE49-F238E27FC236}">
                        <a16:creationId xmlns:a16="http://schemas.microsoft.com/office/drawing/2014/main" id="{CE678E68-5E54-1B44-947F-A6F5452A3FAD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-2004261" y="5039725"/>
                    <a:ext cx="389111" cy="375410"/>
                    <a:chOff x="-2542178" y="4940055"/>
                    <a:chExt cx="516835" cy="498637"/>
                  </a:xfrm>
                </p:grpSpPr>
                <p:sp>
                  <p:nvSpPr>
                    <p:cNvPr id="148" name="Rechthoek 147">
                      <a:extLst>
                        <a:ext uri="{FF2B5EF4-FFF2-40B4-BE49-F238E27FC236}">
                          <a16:creationId xmlns:a16="http://schemas.microsoft.com/office/drawing/2014/main" id="{D2AD13FE-2861-774D-8D92-8BF84B9416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538526" y="5145278"/>
                      <a:ext cx="510738" cy="135578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149" name="Groep 148">
                      <a:extLst>
                        <a:ext uri="{FF2B5EF4-FFF2-40B4-BE49-F238E27FC236}">
                          <a16:creationId xmlns:a16="http://schemas.microsoft.com/office/drawing/2014/main" id="{3889EAB1-3974-CE4D-A519-4D2EC7E5BB0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8" y="4999319"/>
                      <a:ext cx="516835" cy="439373"/>
                      <a:chOff x="-3307743" y="4999319"/>
                      <a:chExt cx="516835" cy="439373"/>
                    </a:xfrm>
                  </p:grpSpPr>
                  <p:cxnSp>
                    <p:nvCxnSpPr>
                      <p:cNvPr id="151" name="Rechte verbindingslijn 150">
                        <a:extLst>
                          <a:ext uri="{FF2B5EF4-FFF2-40B4-BE49-F238E27FC236}">
                            <a16:creationId xmlns:a16="http://schemas.microsoft.com/office/drawing/2014/main" id="{4270E820-C42D-E646-B871-4FF20DC9AFE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141843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Rechte verbindingslijn 151">
                        <a:extLst>
                          <a:ext uri="{FF2B5EF4-FFF2-40B4-BE49-F238E27FC236}">
                            <a16:creationId xmlns:a16="http://schemas.microsoft.com/office/drawing/2014/main" id="{6FAF6D71-6087-A542-B893-C5CC2595255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307743" y="5290267"/>
                        <a:ext cx="51683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" name="Rechte verbindingslijn 152">
                        <a:extLst>
                          <a:ext uri="{FF2B5EF4-FFF2-40B4-BE49-F238E27FC236}">
                            <a16:creationId xmlns:a16="http://schemas.microsoft.com/office/drawing/2014/main" id="{75C20CC6-DA28-BC42-8DDB-6C892D04DB6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2969743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" name="Rechte verbindingslijn 153">
                        <a:extLst>
                          <a:ext uri="{FF2B5EF4-FFF2-40B4-BE49-F238E27FC236}">
                            <a16:creationId xmlns:a16="http://schemas.microsoft.com/office/drawing/2014/main" id="{DA637179-DACD-E24C-AE0E-63E9996EF42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-3142021" y="5295569"/>
                        <a:ext cx="0" cy="143123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5" name="Rechthoek 154">
                        <a:extLst>
                          <a:ext uri="{FF2B5EF4-FFF2-40B4-BE49-F238E27FC236}">
                            <a16:creationId xmlns:a16="http://schemas.microsoft.com/office/drawing/2014/main" id="{DE61C6CE-A71C-FA4F-BBEB-786495895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nl-NL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50" name="Pijl: rechts 49">
                      <a:extLst>
                        <a:ext uri="{FF2B5EF4-FFF2-40B4-BE49-F238E27FC236}">
                          <a16:creationId xmlns:a16="http://schemas.microsoft.com/office/drawing/2014/main" id="{210D778C-CC57-DE4F-93D9-51AAC01C98B4}"/>
                        </a:ext>
                      </a:extLst>
                    </p:cNvPr>
                    <p:cNvSpPr/>
                    <p:nvPr userDrawn="1"/>
                  </p:nvSpPr>
                  <p:spPr>
                    <a:xfrm rot="16200000">
                      <a:off x="-2415001" y="4945522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47" name="Tekstvak 146">
                    <a:extLst>
                      <a:ext uri="{FF2B5EF4-FFF2-40B4-BE49-F238E27FC236}">
                        <a16:creationId xmlns:a16="http://schemas.microsoft.com/office/drawing/2014/main" id="{E9000E7B-83CF-5946-A359-FC8E90F266F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2099568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nl-NL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Hieronder invoegen</a:t>
                    </a:r>
                  </a:p>
                </p:txBody>
              </p:sp>
            </p:grpSp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8AE72088-9231-1F46-8FED-65967EFBF850}"/>
                    </a:ext>
                  </a:extLst>
                </p:cNvPr>
                <p:cNvGrpSpPr/>
                <p:nvPr userDrawn="1"/>
              </p:nvGrpSpPr>
              <p:grpSpPr>
                <a:xfrm>
                  <a:off x="-1497156" y="5039725"/>
                  <a:ext cx="572112" cy="630825"/>
                  <a:chOff x="-1501387" y="5039725"/>
                  <a:chExt cx="572112" cy="630825"/>
                </a:xfrm>
              </p:grpSpPr>
              <p:grpSp>
                <p:nvGrpSpPr>
                  <p:cNvPr id="136" name="Groep 135">
                    <a:extLst>
                      <a:ext uri="{FF2B5EF4-FFF2-40B4-BE49-F238E27FC236}">
                        <a16:creationId xmlns:a16="http://schemas.microsoft.com/office/drawing/2014/main" id="{3E13F7B9-0317-5941-89FF-26BD3CA2D2AA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-1453772" y="5039725"/>
                    <a:ext cx="426738" cy="332849"/>
                    <a:chOff x="-2542179" y="4996586"/>
                    <a:chExt cx="566814" cy="442106"/>
                  </a:xfrm>
                </p:grpSpPr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0529EE7C-A0B1-2345-A507-FC4B0F41D6E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75154" y="4996588"/>
                      <a:ext cx="165824" cy="435881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139" name="Groep 138">
                      <a:extLst>
                        <a:ext uri="{FF2B5EF4-FFF2-40B4-BE49-F238E27FC236}">
                          <a16:creationId xmlns:a16="http://schemas.microsoft.com/office/drawing/2014/main" id="{420EE21C-A25B-5446-9C49-D1B5BB39770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9" y="4996586"/>
                      <a:ext cx="516836" cy="442106"/>
                      <a:chOff x="-3307744" y="4996586"/>
                      <a:chExt cx="516836" cy="442106"/>
                    </a:xfrm>
                  </p:grpSpPr>
                  <p:cxnSp>
                    <p:nvCxnSpPr>
                      <p:cNvPr id="141" name="Rechte verbindingslijn 140">
                        <a:extLst>
                          <a:ext uri="{FF2B5EF4-FFF2-40B4-BE49-F238E27FC236}">
                            <a16:creationId xmlns:a16="http://schemas.microsoft.com/office/drawing/2014/main" id="{1949BD68-DB0C-F245-B341-56D94FEC276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141843"/>
                        <a:ext cx="162288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Rechte verbindingslijn 141">
                        <a:extLst>
                          <a:ext uri="{FF2B5EF4-FFF2-40B4-BE49-F238E27FC236}">
                            <a16:creationId xmlns:a16="http://schemas.microsoft.com/office/drawing/2014/main" id="{7DF1976B-8D03-1F42-8CD3-4C2B6398064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290267"/>
                        <a:ext cx="16702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Rechte verbindingslijn 142">
                        <a:extLst>
                          <a:ext uri="{FF2B5EF4-FFF2-40B4-BE49-F238E27FC236}">
                            <a16:creationId xmlns:a16="http://schemas.microsoft.com/office/drawing/2014/main" id="{A668337C-765B-814B-9BEE-A2C33C1BCED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2969743" y="5001324"/>
                        <a:ext cx="0" cy="437367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Rechte verbindingslijn 143">
                        <a:extLst>
                          <a:ext uri="{FF2B5EF4-FFF2-40B4-BE49-F238E27FC236}">
                            <a16:creationId xmlns:a16="http://schemas.microsoft.com/office/drawing/2014/main" id="{49AB4F83-4EFF-2645-BBD7-44FE9987822B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3142021" y="4996586"/>
                        <a:ext cx="0" cy="442105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5" name="Rechthoek 144">
                        <a:extLst>
                          <a:ext uri="{FF2B5EF4-FFF2-40B4-BE49-F238E27FC236}">
                            <a16:creationId xmlns:a16="http://schemas.microsoft.com/office/drawing/2014/main" id="{0C60BCC7-E592-D745-91FC-253D23062C9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nl-NL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40" name="Pijl: rechts 39">
                      <a:extLst>
                        <a:ext uri="{FF2B5EF4-FFF2-40B4-BE49-F238E27FC236}">
                          <a16:creationId xmlns:a16="http://schemas.microsoft.com/office/drawing/2014/main" id="{D7D92380-BA3A-CA43-BFE0-96EB39C168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253916" y="5077408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37" name="Tekstvak 136">
                    <a:extLst>
                      <a:ext uri="{FF2B5EF4-FFF2-40B4-BE49-F238E27FC236}">
                        <a16:creationId xmlns:a16="http://schemas.microsoft.com/office/drawing/2014/main" id="{95AD7CDA-04BC-254B-A6F3-16BB18AA98C0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1501387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nl-NL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Links invoegen</a:t>
                    </a:r>
                  </a:p>
                </p:txBody>
              </p:sp>
            </p:grpSp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76E35915-B345-C048-981B-7C5D5FD4E66D}"/>
                    </a:ext>
                  </a:extLst>
                </p:cNvPr>
                <p:cNvGrpSpPr/>
                <p:nvPr userDrawn="1"/>
              </p:nvGrpSpPr>
              <p:grpSpPr>
                <a:xfrm>
                  <a:off x="-973743" y="5039725"/>
                  <a:ext cx="572112" cy="630825"/>
                  <a:chOff x="-961551" y="5039725"/>
                  <a:chExt cx="572112" cy="630825"/>
                </a:xfrm>
              </p:grpSpPr>
              <p:grpSp>
                <p:nvGrpSpPr>
                  <p:cNvPr id="76" name="Groep 75">
                    <a:extLst>
                      <a:ext uri="{FF2B5EF4-FFF2-40B4-BE49-F238E27FC236}">
                        <a16:creationId xmlns:a16="http://schemas.microsoft.com/office/drawing/2014/main" id="{D1D8F0EF-A681-E343-B8AD-0020A0A954CC}"/>
                      </a:ext>
                    </a:extLst>
                  </p:cNvPr>
                  <p:cNvGrpSpPr/>
                  <p:nvPr userDrawn="1"/>
                </p:nvGrpSpPr>
                <p:grpSpPr>
                  <a:xfrm rot="10800000" flipH="1">
                    <a:off x="-868825" y="5039725"/>
                    <a:ext cx="426738" cy="332849"/>
                    <a:chOff x="-2542179" y="4996586"/>
                    <a:chExt cx="566814" cy="442106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18CEBBE6-C74D-6A43-9B29-60D44BC9B26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375154" y="4996588"/>
                      <a:ext cx="165824" cy="435881"/>
                    </a:xfrm>
                    <a:prstGeom prst="rect">
                      <a:avLst/>
                    </a:prstGeom>
                    <a:solidFill>
                      <a:srgbClr val="C3D6E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600" cap="all" baseline="0" dirty="0">
                        <a:latin typeface="+mj-lt"/>
                      </a:endParaRPr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21233D3C-CAF7-1342-9058-8C7597CCBC3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-2542179" y="4996586"/>
                      <a:ext cx="516836" cy="442106"/>
                      <a:chOff x="-3307744" y="4996586"/>
                      <a:chExt cx="516836" cy="442106"/>
                    </a:xfrm>
                  </p:grpSpPr>
                  <p:cxnSp>
                    <p:nvCxnSpPr>
                      <p:cNvPr id="131" name="Rechte verbindingslijn 130">
                        <a:extLst>
                          <a:ext uri="{FF2B5EF4-FFF2-40B4-BE49-F238E27FC236}">
                            <a16:creationId xmlns:a16="http://schemas.microsoft.com/office/drawing/2014/main" id="{78ACACA2-A30D-BF41-97EA-CBF939D3D31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141843"/>
                        <a:ext cx="162288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92DB7CF1-133E-4543-8F57-A441DE540AA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H="1">
                        <a:off x="-3307744" y="5290267"/>
                        <a:ext cx="167025" cy="0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ED3EBC5B-286D-BA46-9BF9-9929D7FFB81B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2969743" y="5001324"/>
                        <a:ext cx="0" cy="437367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D4F7325B-3E31-9C47-8E7D-B8891A3B0BB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rot="10800000" flipV="1">
                        <a:off x="-3142021" y="4996586"/>
                        <a:ext cx="0" cy="442105"/>
                      </a:xfrm>
                      <a:prstGeom prst="line">
                        <a:avLst/>
                      </a:prstGeom>
                      <a:ln>
                        <a:solidFill>
                          <a:srgbClr val="817F7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5" name="Rechthoek 134">
                        <a:extLst>
                          <a:ext uri="{FF2B5EF4-FFF2-40B4-BE49-F238E27FC236}">
                            <a16:creationId xmlns:a16="http://schemas.microsoft.com/office/drawing/2014/main" id="{E7EC91B0-682D-9748-8E8E-8F1A1E1269D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-3304719" y="4999319"/>
                        <a:ext cx="513811" cy="4393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6C6C6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endParaRPr lang="nl-NL" sz="24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30" name="Pijl: rechts 29">
                      <a:extLst>
                        <a:ext uri="{FF2B5EF4-FFF2-40B4-BE49-F238E27FC236}">
                          <a16:creationId xmlns:a16="http://schemas.microsoft.com/office/drawing/2014/main" id="{01AD85D1-0694-254D-90FB-B40886B67C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253916" y="5077408"/>
                      <a:ext cx="278551" cy="267618"/>
                    </a:xfrm>
                    <a:prstGeom prst="rightArrow">
                      <a:avLst>
                        <a:gd name="adj1" fmla="val 25329"/>
                        <a:gd name="adj2" fmla="val 63628"/>
                      </a:avLst>
                    </a:prstGeom>
                    <a:solidFill>
                      <a:srgbClr val="4A7DB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27" name="Tekstvak 126">
                    <a:extLst>
                      <a:ext uri="{FF2B5EF4-FFF2-40B4-BE49-F238E27FC236}">
                        <a16:creationId xmlns:a16="http://schemas.microsoft.com/office/drawing/2014/main" id="{29F0D802-034A-C74C-A77E-758B7CFC0358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961551" y="5460793"/>
                    <a:ext cx="572112" cy="2097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L="0" algn="ctr" defTabSz="1217512" rtl="0" eaLnBrk="1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nl-NL" sz="900" b="0" kern="12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rPr>
                      <a:t>Rechts invoegen</a:t>
                    </a:r>
                  </a:p>
                </p:txBody>
              </p:sp>
            </p:grpSp>
          </p:grpSp>
        </p:grpSp>
      </p:grpSp>
      <p:sp>
        <p:nvSpPr>
          <p:cNvPr id="3" name="Placeholder dianummer">
            <a:extLst>
              <a:ext uri="{FF2B5EF4-FFF2-40B4-BE49-F238E27FC236}">
                <a16:creationId xmlns:a16="http://schemas.microsoft.com/office/drawing/2014/main" id="{E8E0CA70-DC8B-0047-93F8-2F3530DC2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E842-32F8-164F-A7B6-BBBE9A7D494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Placeholder titel">
            <a:extLst>
              <a:ext uri="{FF2B5EF4-FFF2-40B4-BE49-F238E27FC236}">
                <a16:creationId xmlns:a16="http://schemas.microsoft.com/office/drawing/2014/main" id="{BFEB4070-DB59-7A22-224B-F7066B69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4876673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5" name="Placeholder tekst">
            <a:extLst>
              <a:ext uri="{FF2B5EF4-FFF2-40B4-BE49-F238E27FC236}">
                <a16:creationId xmlns:a16="http://schemas.microsoft.com/office/drawing/2014/main" id="{5B6014DE-81BB-974A-B48B-C715830354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4876673" cy="401801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Placeholder tabel">
            <a:extLst>
              <a:ext uri="{FF2B5EF4-FFF2-40B4-BE49-F238E27FC236}">
                <a16:creationId xmlns:a16="http://schemas.microsoft.com/office/drawing/2014/main" id="{B8E3ABBC-F4EF-864F-B216-F94C17F4BF6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52721" y="269069"/>
            <a:ext cx="5451879" cy="5611032"/>
          </a:xfrm>
        </p:spPr>
        <p:txBody>
          <a:bodyPr/>
          <a:lstStyle/>
          <a:p>
            <a:endParaRPr lang="nl-NL"/>
          </a:p>
        </p:txBody>
      </p:sp>
      <p:sp>
        <p:nvSpPr>
          <p:cNvPr id="5" name="Placeholder voettekst">
            <a:extLst>
              <a:ext uri="{FF2B5EF4-FFF2-40B4-BE49-F238E27FC236}">
                <a16:creationId xmlns:a16="http://schemas.microsoft.com/office/drawing/2014/main" id="{59810A46-7200-5899-213C-AB8B6F40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75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ndeling-naam">
            <a:extLst>
              <a:ext uri="{FF2B5EF4-FFF2-40B4-BE49-F238E27FC236}">
                <a16:creationId xmlns:a16="http://schemas.microsoft.com/office/drawing/2014/main" id="{F5E9B56F-DED5-4B4C-921C-396A7055A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429492"/>
            <a:ext cx="3109826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0" dirty="0">
                <a:solidFill>
                  <a:schemeClr val="tx1"/>
                </a:solidFill>
                <a:latin typeface="+mj-lt"/>
              </a:rPr>
              <a:t>Tekst + Grafiek</a:t>
            </a:r>
          </a:p>
        </p:txBody>
      </p:sp>
      <p:grpSp>
        <p:nvGrpSpPr>
          <p:cNvPr id="5" name="INSTRUCTIE">
            <a:extLst>
              <a:ext uri="{FF2B5EF4-FFF2-40B4-BE49-F238E27FC236}">
                <a16:creationId xmlns:a16="http://schemas.microsoft.com/office/drawing/2014/main" id="{4490773E-9994-E44A-BF11-5AACBB54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786DA64-16C2-7442-8E2C-C6B4EEC2AD7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47147BC3-C11E-EB45-B79D-C7BB74778EA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C062524-F8AA-C443-906A-5B91A80C7A6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2ACFAEB-D829-E443-A4FC-BC2190B092FC}"/>
                </a:ext>
              </a:extLst>
            </p:cNvPr>
            <p:cNvSpPr/>
            <p:nvPr userDrawn="1"/>
          </p:nvSpPr>
          <p:spPr>
            <a:xfrm>
              <a:off x="-3604183" y="22409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CE05DA8-B5DF-864D-AA87-FF540BDB001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5AA9EAF-8BF0-5E42-82A2-392FF4169757}"/>
                </a:ext>
              </a:extLst>
            </p:cNvPr>
            <p:cNvSpPr/>
            <p:nvPr userDrawn="1"/>
          </p:nvSpPr>
          <p:spPr>
            <a:xfrm>
              <a:off x="-3319415" y="267006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33972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7C9CD288-9693-364B-83B8-704CD409610C}"/>
                </a:ext>
              </a:extLst>
            </p:cNvPr>
            <p:cNvSpPr/>
            <p:nvPr userDrawn="1"/>
          </p:nvSpPr>
          <p:spPr>
            <a:xfrm>
              <a:off x="-3604183" y="267017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6BD8E48E-A464-0C4F-9D5D-56510A17233D}"/>
                </a:ext>
              </a:extLst>
            </p:cNvPr>
            <p:cNvSpPr/>
            <p:nvPr userDrawn="1"/>
          </p:nvSpPr>
          <p:spPr>
            <a:xfrm>
              <a:off x="-3319415" y="310170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2" indent="-35560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4BD37839-8A5A-7B49-A6DD-43039DB2C951}"/>
                </a:ext>
              </a:extLst>
            </p:cNvPr>
            <p:cNvSpPr/>
            <p:nvPr userDrawn="1"/>
          </p:nvSpPr>
          <p:spPr>
            <a:xfrm>
              <a:off x="-3604183" y="310170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33" name="VOORBEELD">
              <a:extLst>
                <a:ext uri="{FF2B5EF4-FFF2-40B4-BE49-F238E27FC236}">
                  <a16:creationId xmlns:a16="http://schemas.microsoft.com/office/drawing/2014/main" id="{15A471D3-2711-C14E-AC7B-FB95DF1C69D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C8F442BC-4ABD-AE43-B01D-8DECE876157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0C75F0FB-D04C-0A40-B51B-55DC818BDB9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162C0A18-C1E7-AB45-8822-01D367B001B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99C38431-2523-C04F-977E-571BAF942C5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931444DC-CEB8-D740-8118-0B9A5C6C24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BE6D6327-5C70-2447-83DD-022FC0EA4E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F5C4095E-13BB-9A43-B65D-23445DED4E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EE39176-4EC6-BF44-89F0-CD0A840CED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C27AF82-2B46-0E4B-8A71-9ECE447B2A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6">
                  <a:extLst>
                    <a:ext uri="{FF2B5EF4-FFF2-40B4-BE49-F238E27FC236}">
                      <a16:creationId xmlns:a16="http://schemas.microsoft.com/office/drawing/2014/main" id="{0A4828CB-EAF2-4D44-A703-F10992EE5B0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" name="Groep 36">
                <a:extLst>
                  <a:ext uri="{FF2B5EF4-FFF2-40B4-BE49-F238E27FC236}">
                    <a16:creationId xmlns:a16="http://schemas.microsoft.com/office/drawing/2014/main" id="{8A00FC91-0095-B546-B1E3-4F1F2EABC10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707672BC-3BCF-924F-981B-B8CD3C3967C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2EE30DE-C66C-1C44-B0E3-657DC3AAEA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51F6FD7-C20C-3C45-AE46-161CF8191D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6B8EAE9D-C839-F94B-A473-6BA49E4FA3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2CB0DF41-77BF-F14C-9F51-727EF3CBE1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3D692CB6-1936-7B4F-AA26-126F0DA756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59">
                  <a:extLst>
                    <a:ext uri="{FF2B5EF4-FFF2-40B4-BE49-F238E27FC236}">
                      <a16:creationId xmlns:a16="http://schemas.microsoft.com/office/drawing/2014/main" id="{9F72DB94-F5C7-1743-8ADF-E1D4E51EBBE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0208F9C8-45B2-614A-83D5-E833720B32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DF8986EB-50C3-7042-BE5A-428754F209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78C4ED57-6B5A-D841-BAC0-1E6D3D90DCD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8A4F2E0C-564D-164D-B2EE-D8F336165AC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740BCD8D-7077-4B4C-B715-387E4C46C9D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07C028DA-A29B-4C4A-9210-677D551DE98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BDB0F077-C762-9E43-9B65-F5FF9DB096E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AA3EE1EE-2710-0146-904F-92E9D4AA1D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BFC86E1C-6E48-9240-9E21-9DBA240714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12A169C7-C3F8-AE4F-B262-00D01CD0BD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C7CF7591-641A-034D-BEE9-8B272A1B19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86444A0D-8ED3-B64B-91A0-C70FECA3D4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52">
                  <a:extLst>
                    <a:ext uri="{FF2B5EF4-FFF2-40B4-BE49-F238E27FC236}">
                      <a16:creationId xmlns:a16="http://schemas.microsoft.com/office/drawing/2014/main" id="{54E44E6A-78CB-B345-9737-5900142EB83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E1F2A7ED-66F6-B541-ABC1-324A9159A06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7EEE5C74-FDA9-CB4C-A45B-8F60A7FA8C6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E58E4099-813F-C042-86B6-31778EE1FE7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A928BB62-FED6-6E49-8CC9-366F21A61C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12B64E5B-B4E9-5745-B5D2-B9978113D5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75E6D1C9-8DD2-6B47-A8CA-32B72E8732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3005E120-03CD-7B42-AAA4-60D14A7D7E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C568BD96-05ED-EF4D-88C5-512BDB16D8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6" name="Pijl: rechts 44">
                  <a:extLst>
                    <a:ext uri="{FF2B5EF4-FFF2-40B4-BE49-F238E27FC236}">
                      <a16:creationId xmlns:a16="http://schemas.microsoft.com/office/drawing/2014/main" id="{73C54453-DB5C-A04F-B960-027C0FA7F1F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3870606C-68A1-FC44-AAE7-895A8D007AD2}"/>
                </a:ext>
              </a:extLst>
            </p:cNvPr>
            <p:cNvSpPr/>
            <p:nvPr userDrawn="1"/>
          </p:nvSpPr>
          <p:spPr>
            <a:xfrm>
              <a:off x="-3319415" y="2254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1" indent="0" algn="l" defTabSz="914400" rtl="0" eaLnBrk="1" fontAlgn="auto" latinLnBrk="0" hangingPunct="1">
                <a:lnSpc>
                  <a:spcPct val="113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Tussenkop</a:t>
              </a:r>
            </a:p>
          </p:txBody>
        </p:sp>
      </p:grpSp>
      <p:grpSp>
        <p:nvGrpSpPr>
          <p:cNvPr id="74" name="INSTRUCTIE">
            <a:extLst>
              <a:ext uri="{FF2B5EF4-FFF2-40B4-BE49-F238E27FC236}">
                <a16:creationId xmlns:a16="http://schemas.microsoft.com/office/drawing/2014/main" id="{9F9F6E91-9799-C54A-9010-A44753A3E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77867" y="1"/>
            <a:ext cx="3593091" cy="5504747"/>
            <a:chOff x="-3786165" y="1"/>
            <a:chExt cx="3593091" cy="5504747"/>
          </a:xfrm>
        </p:grpSpPr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F1B3F938-D269-724A-A889-51BF47560BA8}"/>
                </a:ext>
              </a:extLst>
            </p:cNvPr>
            <p:cNvGrpSpPr/>
            <p:nvPr userDrawn="1"/>
          </p:nvGrpSpPr>
          <p:grpSpPr>
            <a:xfrm>
              <a:off x="-3786165" y="3752148"/>
              <a:ext cx="3593091" cy="1752600"/>
              <a:chOff x="-3786165" y="3752148"/>
              <a:chExt cx="3593091" cy="1752600"/>
            </a:xfrm>
          </p:grpSpPr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E60B1419-645D-BF4C-BD1A-0A6EF840666E}"/>
                  </a:ext>
                </a:extLst>
              </p:cNvPr>
              <p:cNvSpPr/>
              <p:nvPr userDrawn="1"/>
            </p:nvSpPr>
            <p:spPr>
              <a:xfrm>
                <a:off x="-3786165" y="3752148"/>
                <a:ext cx="3593091" cy="175260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data bewerken</a:t>
                </a:r>
              </a:p>
            </p:txBody>
          </p:sp>
          <p:sp>
            <p:nvSpPr>
              <p:cNvPr id="97" name="Ovaal 96">
                <a:extLst>
                  <a:ext uri="{FF2B5EF4-FFF2-40B4-BE49-F238E27FC236}">
                    <a16:creationId xmlns:a16="http://schemas.microsoft.com/office/drawing/2014/main" id="{7DF57254-7EF7-6644-A2AD-819AF8833B89}"/>
                  </a:ext>
                </a:extLst>
              </p:cNvPr>
              <p:cNvSpPr/>
              <p:nvPr userDrawn="1"/>
            </p:nvSpPr>
            <p:spPr>
              <a:xfrm>
                <a:off x="-3603587" y="421674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40CADFA-938A-3049-A053-A389C527C7AE}"/>
                  </a:ext>
                </a:extLst>
              </p:cNvPr>
              <p:cNvSpPr/>
              <p:nvPr userDrawn="1"/>
            </p:nvSpPr>
            <p:spPr>
              <a:xfrm>
                <a:off x="-3319415" y="4216747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grafiek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‘Gegevens bewerken’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E937C498-D09D-CD4D-AAE6-6F1EC184AE2E}"/>
                  </a:ext>
                </a:extLst>
              </p:cNvPr>
              <p:cNvGrpSpPr/>
              <p:nvPr userDrawn="1"/>
            </p:nvGrpSpPr>
            <p:grpSpPr>
              <a:xfrm>
                <a:off x="-3314821" y="4656539"/>
                <a:ext cx="1495189" cy="563933"/>
                <a:chOff x="-3314821" y="3310415"/>
                <a:chExt cx="1495189" cy="563933"/>
              </a:xfrm>
            </p:grpSpPr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0AC631FE-3A3D-0041-97B1-729C9769A069}"/>
                    </a:ext>
                  </a:extLst>
                </p:cNvPr>
                <p:cNvSpPr/>
                <p:nvPr userDrawn="1"/>
              </p:nvSpPr>
              <p:spPr>
                <a:xfrm>
                  <a:off x="-3314821" y="3310415"/>
                  <a:ext cx="140379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340BB334-B70C-4443-82B5-98FA8E2F4446}"/>
                    </a:ext>
                  </a:extLst>
                </p:cNvPr>
                <p:cNvSpPr/>
                <p:nvPr userDrawn="1"/>
              </p:nvSpPr>
              <p:spPr>
                <a:xfrm>
                  <a:off x="-3304719" y="3564140"/>
                  <a:ext cx="13878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Tekstvak 105">
                  <a:extLst>
                    <a:ext uri="{FF2B5EF4-FFF2-40B4-BE49-F238E27FC236}">
                      <a16:creationId xmlns:a16="http://schemas.microsoft.com/office/drawing/2014/main" id="{C6436E64-B8DA-474D-967A-F885F42296F9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3369117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Grafiektype wijzigen</a:t>
                  </a:r>
                </a:p>
              </p:txBody>
            </p:sp>
            <p:sp>
              <p:nvSpPr>
                <p:cNvPr id="107" name="Tekstvak 106">
                  <a:extLst>
                    <a:ext uri="{FF2B5EF4-FFF2-40B4-BE49-F238E27FC236}">
                      <a16:creationId xmlns:a16="http://schemas.microsoft.com/office/drawing/2014/main" id="{069FB002-5A26-1541-9FD6-C7EB8DA5DFFA}"/>
                    </a:ext>
                  </a:extLst>
                </p:cNvPr>
                <p:cNvSpPr txBox="1"/>
                <p:nvPr userDrawn="1"/>
              </p:nvSpPr>
              <p:spPr>
                <a:xfrm>
                  <a:off x="-3115840" y="3624236"/>
                  <a:ext cx="1296208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Gegevens bewerken</a:t>
                  </a:r>
                </a:p>
              </p:txBody>
            </p:sp>
            <p:sp>
              <p:nvSpPr>
                <p:cNvPr id="108" name="Vrije vorm: vorm 42">
                  <a:extLst>
                    <a:ext uri="{FF2B5EF4-FFF2-40B4-BE49-F238E27FC236}">
                      <a16:creationId xmlns:a16="http://schemas.microsoft.com/office/drawing/2014/main" id="{4801D09D-4AE8-C64E-B15E-5BA8A96D5284}"/>
                    </a:ext>
                  </a:extLst>
                </p:cNvPr>
                <p:cNvSpPr/>
                <p:nvPr userDrawn="1"/>
              </p:nvSpPr>
              <p:spPr>
                <a:xfrm>
                  <a:off x="-1959834" y="3694348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0ADA90E1-804C-4C4A-9A1C-A59D4248F847}"/>
                    </a:ext>
                  </a:extLst>
                </p:cNvPr>
                <p:cNvGrpSpPr/>
                <p:nvPr userDrawn="1"/>
              </p:nvGrpSpPr>
              <p:grpSpPr>
                <a:xfrm>
                  <a:off x="-3261976" y="3361742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129" name="Rechthoek 128">
                    <a:extLst>
                      <a:ext uri="{FF2B5EF4-FFF2-40B4-BE49-F238E27FC236}">
                        <a16:creationId xmlns:a16="http://schemas.microsoft.com/office/drawing/2014/main" id="{DB8128E7-50D8-3D40-94F6-5BCB80D2F5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C6D8A5B0-99BC-E841-B890-1E73BFB31B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04E818AD-F1A1-E049-AB6D-DDB241A1AE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0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FA39AC95-9ACD-B947-82BB-EA18BA048F4C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35199"/>
                  <a:ext cx="168905" cy="104490"/>
                  <a:chOff x="-3261070" y="3620931"/>
                  <a:chExt cx="193920" cy="119965"/>
                </a:xfrm>
              </p:grpSpPr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C5448623-97A5-5E46-89A8-17A2566F36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43881"/>
                    <a:ext cx="142985" cy="952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3077D829-FF6B-F841-89DB-D84162A4287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261070" y="3622063"/>
                    <a:ext cx="141113" cy="117345"/>
                    <a:chOff x="1094874" y="-878306"/>
                    <a:chExt cx="867364" cy="613611"/>
                  </a:xfrm>
                </p:grpSpPr>
                <p:cxnSp>
                  <p:nvCxnSpPr>
                    <p:cNvPr id="122" name="Rechte verbindingslijn 121">
                      <a:extLst>
                        <a:ext uri="{FF2B5EF4-FFF2-40B4-BE49-F238E27FC236}">
                          <a16:creationId xmlns:a16="http://schemas.microsoft.com/office/drawing/2014/main" id="{C4C6DFE6-B6C5-5A41-8960-F597BB4E15DB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094874" y="-878305"/>
                      <a:ext cx="0" cy="61361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Rechte verbindingslijn 122">
                      <a:extLst>
                        <a:ext uri="{FF2B5EF4-FFF2-40B4-BE49-F238E27FC236}">
                          <a16:creationId xmlns:a16="http://schemas.microsoft.com/office/drawing/2014/main" id="{86975357-AD49-E94D-98D4-EC72DA32D43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962238" y="-878306"/>
                      <a:ext cx="0" cy="613611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4" name="Groep 123">
                      <a:extLst>
                        <a:ext uri="{FF2B5EF4-FFF2-40B4-BE49-F238E27FC236}">
                          <a16:creationId xmlns:a16="http://schemas.microsoft.com/office/drawing/2014/main" id="{E892CC8D-82C8-4246-B68F-875BC95BBA7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270535" y="-878306"/>
                      <a:ext cx="526983" cy="613611"/>
                      <a:chOff x="1270535" y="-745959"/>
                      <a:chExt cx="526983" cy="481264"/>
                    </a:xfrm>
                  </p:grpSpPr>
                  <p:cxnSp>
                    <p:nvCxnSpPr>
                      <p:cNvPr id="125" name="Rechte verbindingslijn 124">
                        <a:extLst>
                          <a:ext uri="{FF2B5EF4-FFF2-40B4-BE49-F238E27FC236}">
                            <a16:creationId xmlns:a16="http://schemas.microsoft.com/office/drawing/2014/main" id="{172D8BDA-8F2F-0348-BAF8-D96C8E7FE39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446196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Rechte verbindingslijn 125">
                        <a:extLst>
                          <a:ext uri="{FF2B5EF4-FFF2-40B4-BE49-F238E27FC236}">
                            <a16:creationId xmlns:a16="http://schemas.microsoft.com/office/drawing/2014/main" id="{C498AA51-CDAC-7E4D-9A71-717B60F444A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270535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Rechte verbindingslijn 126">
                        <a:extLst>
                          <a:ext uri="{FF2B5EF4-FFF2-40B4-BE49-F238E27FC236}">
                            <a16:creationId xmlns:a16="http://schemas.microsoft.com/office/drawing/2014/main" id="{FFEECC68-9175-E245-A993-4363889A01C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621857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Rechte verbindingslijn 127">
                        <a:extLst>
                          <a:ext uri="{FF2B5EF4-FFF2-40B4-BE49-F238E27FC236}">
                            <a16:creationId xmlns:a16="http://schemas.microsoft.com/office/drawing/2014/main" id="{0DEB6159-027E-3C49-973A-14BC7F905A5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797518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8A825667-4D8A-8841-B38E-D380870A7AD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0471" y="3739408"/>
                    <a:ext cx="143329" cy="0"/>
                  </a:xfrm>
                  <a:prstGeom prst="line">
                    <a:avLst/>
                  </a:prstGeom>
                  <a:ln w="6350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9BF68A4E-2F33-A446-B50F-0F22197A96B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713352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14E33A15-F89E-D740-ADD0-F268F20AD80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89677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680E66F3-8BF3-4C43-97A0-9F9AD7C44F8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63621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E090EC0B-0788-524A-8155-15F07BC613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20931"/>
                    <a:ext cx="142893" cy="249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18" name="Groep 117">
                    <a:extLst>
                      <a:ext uri="{FF2B5EF4-FFF2-40B4-BE49-F238E27FC236}">
                        <a16:creationId xmlns:a16="http://schemas.microsoft.com/office/drawing/2014/main" id="{043F6DE5-C74D-CA45-AEF6-707A17C17FE8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-3158000" y="3650045"/>
                    <a:ext cx="34350" cy="147351"/>
                    <a:chOff x="3148392" y="-836646"/>
                    <a:chExt cx="132124" cy="596095"/>
                  </a:xfrm>
                  <a:solidFill>
                    <a:srgbClr val="3399FF"/>
                  </a:solidFill>
                </p:grpSpPr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CF7473F1-1C2D-F442-A3CB-CEDE8A8C2D3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632" y="-725510"/>
                      <a:ext cx="131884" cy="281356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Rechthoek: afgeronde bovenhoeken 54">
                      <a:extLst>
                        <a:ext uri="{FF2B5EF4-FFF2-40B4-BE49-F238E27FC236}">
                          <a16:creationId xmlns:a16="http://schemas.microsoft.com/office/drawing/2014/main" id="{24C0AB24-E414-6A4C-B225-5834299126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556" y="-836646"/>
                      <a:ext cx="131882" cy="87614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Gelijkbenige driehoek 55">
                      <a:extLst>
                        <a:ext uri="{FF2B5EF4-FFF2-40B4-BE49-F238E27FC236}">
                          <a16:creationId xmlns:a16="http://schemas.microsoft.com/office/drawing/2014/main" id="{76BAE82F-D28C-1B47-860B-F1A011CEAD30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48392" y="-420304"/>
                      <a:ext cx="131887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240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77" name="INSTRUCTIE">
              <a:extLst>
                <a:ext uri="{FF2B5EF4-FFF2-40B4-BE49-F238E27FC236}">
                  <a16:creationId xmlns:a16="http://schemas.microsoft.com/office/drawing/2014/main" id="{A8F7ACE1-1B2E-ED41-B2EF-6E139214F566}"/>
                </a:ext>
              </a:extLst>
            </p:cNvPr>
            <p:cNvGrpSpPr/>
            <p:nvPr userDrawn="1"/>
          </p:nvGrpSpPr>
          <p:grpSpPr>
            <a:xfrm>
              <a:off x="-3786165" y="1"/>
              <a:ext cx="3593091" cy="3570215"/>
              <a:chOff x="-3786165" y="1"/>
              <a:chExt cx="3593091" cy="3570215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C56A0610-D674-724E-A123-383FFD737D9A}"/>
                  </a:ext>
                </a:extLst>
              </p:cNvPr>
              <p:cNvSpPr/>
              <p:nvPr userDrawn="1"/>
            </p:nvSpPr>
            <p:spPr>
              <a:xfrm>
                <a:off x="-3786165" y="1"/>
                <a:ext cx="3593091" cy="357021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invoegen/opmaken</a:t>
                </a:r>
              </a:p>
            </p:txBody>
          </p:sp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562FAD2A-9AB5-FB40-9340-E2B9496F5450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7647D47D-3671-A044-8DE9-7826EC6AE237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grafiek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grafiek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A6C48DF0-794E-8E4C-8CFC-C3BC6664B796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570DA885-329F-C242-8414-D619DA0B145B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grafiek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3" name="Groep 82">
                <a:extLst>
                  <a:ext uri="{FF2B5EF4-FFF2-40B4-BE49-F238E27FC236}">
                    <a16:creationId xmlns:a16="http://schemas.microsoft.com/office/drawing/2014/main" id="{F149B16F-733A-C142-BE87-1387B1A7E946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6077A79E-28E6-4148-8B1F-26A5473817D6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94" name="Rechte verbindingslijn 93">
                  <a:extLst>
                    <a:ext uri="{FF2B5EF4-FFF2-40B4-BE49-F238E27FC236}">
                      <a16:creationId xmlns:a16="http://schemas.microsoft.com/office/drawing/2014/main" id="{DA9C9E47-F7F8-C64F-B63D-062C09910BDC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95" name="Gelijkbenige driehoek 29">
                  <a:extLst>
                    <a:ext uri="{FF2B5EF4-FFF2-40B4-BE49-F238E27FC236}">
                      <a16:creationId xmlns:a16="http://schemas.microsoft.com/office/drawing/2014/main" id="{D87B7335-FCE7-194B-B282-2ABFBB3E0940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BFBBC6BA-3B20-C04D-A5B9-08B0A342C7A2}"/>
                  </a:ext>
                </a:extLst>
              </p:cNvPr>
              <p:cNvGrpSpPr/>
              <p:nvPr userDrawn="1"/>
            </p:nvGrpSpPr>
            <p:grpSpPr>
              <a:xfrm>
                <a:off x="-3316599" y="1232480"/>
                <a:ext cx="289372" cy="314992"/>
                <a:chOff x="7322769" y="-310267"/>
                <a:chExt cx="289372" cy="314992"/>
              </a:xfrm>
            </p:grpSpPr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F369DFE3-A2EF-144E-A758-00917B9AEFEA}"/>
                    </a:ext>
                  </a:extLst>
                </p:cNvPr>
                <p:cNvSpPr/>
                <p:nvPr userDrawn="1"/>
              </p:nvSpPr>
              <p:spPr>
                <a:xfrm>
                  <a:off x="7322769" y="-211712"/>
                  <a:ext cx="79156" cy="21643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Rechthoek 90">
                  <a:extLst>
                    <a:ext uri="{FF2B5EF4-FFF2-40B4-BE49-F238E27FC236}">
                      <a16:creationId xmlns:a16="http://schemas.microsoft.com/office/drawing/2014/main" id="{E9268AF0-68B3-5F4C-9243-81876A0D38D6}"/>
                    </a:ext>
                  </a:extLst>
                </p:cNvPr>
                <p:cNvSpPr/>
                <p:nvPr userDrawn="1"/>
              </p:nvSpPr>
              <p:spPr>
                <a:xfrm>
                  <a:off x="7427035" y="-310267"/>
                  <a:ext cx="79156" cy="314992"/>
                </a:xfrm>
                <a:prstGeom prst="rect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424A45AB-2181-4F4D-B8E3-E13CC5947CB8}"/>
                    </a:ext>
                  </a:extLst>
                </p:cNvPr>
                <p:cNvSpPr/>
                <p:nvPr userDrawn="1"/>
              </p:nvSpPr>
              <p:spPr>
                <a:xfrm>
                  <a:off x="7532985" y="-240134"/>
                  <a:ext cx="79156" cy="24485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83CE3D34-7D97-C447-A91C-4F35C30EBA87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ACC3D42F-D1F7-FD43-8374-414261F0D08A}"/>
                  </a:ext>
                </a:extLst>
              </p:cNvPr>
              <p:cNvSpPr/>
              <p:nvPr userDrawn="1"/>
            </p:nvSpPr>
            <p:spPr>
              <a:xfrm>
                <a:off x="-3319415" y="2555610"/>
                <a:ext cx="2944682" cy="47686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grafiek door onderdelen van de grafiek aan te klikken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‘Opmaak’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9421BB2E-E069-1143-B94F-7862E2D4EFA2}"/>
                  </a:ext>
                </a:extLst>
              </p:cNvPr>
              <p:cNvGrpSpPr/>
              <p:nvPr userDrawn="1"/>
            </p:nvGrpSpPr>
            <p:grpSpPr>
              <a:xfrm>
                <a:off x="-3312582" y="3144513"/>
                <a:ext cx="576000" cy="246597"/>
                <a:chOff x="-3312582" y="1060763"/>
                <a:chExt cx="576000" cy="246597"/>
              </a:xfrm>
            </p:grpSpPr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977D2C1C-3895-8A46-A11D-C34A91DB09B3}"/>
                    </a:ext>
                  </a:extLst>
                </p:cNvPr>
                <p:cNvSpPr/>
                <p:nvPr userDrawn="1"/>
              </p:nvSpPr>
              <p:spPr>
                <a:xfrm>
                  <a:off x="-3312582" y="1060763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nl-NL" sz="1050" b="1" noProof="0" dirty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Opmaak</a:t>
                  </a: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7C2B2726-48DA-554F-A4ED-1FC74494D213}"/>
                    </a:ext>
                  </a:extLst>
                </p:cNvPr>
                <p:cNvSpPr/>
                <p:nvPr userDrawn="1"/>
              </p:nvSpPr>
              <p:spPr>
                <a:xfrm>
                  <a:off x="-3312582" y="1280189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3" name="Placeholder dianummer">
            <a:extLst>
              <a:ext uri="{FF2B5EF4-FFF2-40B4-BE49-F238E27FC236}">
                <a16:creationId xmlns:a16="http://schemas.microsoft.com/office/drawing/2014/main" id="{E8E0CA70-DC8B-0047-93F8-2F3530DC2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E842-32F8-164F-A7B6-BBBE9A7D4945}" type="slidenum">
              <a:rPr lang="nl-NL" smtClean="0"/>
              <a:pPr/>
              <a:t>‹nr.›</a:t>
            </a:fld>
            <a:r>
              <a:rPr lang="nl-NL" dirty="0"/>
              <a:t>\</a:t>
            </a:r>
          </a:p>
        </p:txBody>
      </p:sp>
      <p:sp>
        <p:nvSpPr>
          <p:cNvPr id="2" name="Placeholder titel">
            <a:extLst>
              <a:ext uri="{FF2B5EF4-FFF2-40B4-BE49-F238E27FC236}">
                <a16:creationId xmlns:a16="http://schemas.microsoft.com/office/drawing/2014/main" id="{E0D85D20-7EA9-CDE6-EB83-5290DE6463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Placeholder tekst">
            <a:extLst>
              <a:ext uri="{FF2B5EF4-FFF2-40B4-BE49-F238E27FC236}">
                <a16:creationId xmlns:a16="http://schemas.microsoft.com/office/drawing/2014/main" id="{53E4967F-606C-CD4B-A286-550C805CE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4876673" cy="401801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Placeholder grafiek">
            <a:extLst>
              <a:ext uri="{FF2B5EF4-FFF2-40B4-BE49-F238E27FC236}">
                <a16:creationId xmlns:a16="http://schemas.microsoft.com/office/drawing/2014/main" id="{33920186-BDB8-7943-ACBC-5F05C73F76E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30913" y="1862138"/>
            <a:ext cx="5373687" cy="4017962"/>
          </a:xfrm>
        </p:spPr>
        <p:txBody>
          <a:bodyPr/>
          <a:lstStyle/>
          <a:p>
            <a:endParaRPr lang="nl-NL"/>
          </a:p>
        </p:txBody>
      </p:sp>
      <p:sp>
        <p:nvSpPr>
          <p:cNvPr id="7" name="Placeholder voettekst">
            <a:extLst>
              <a:ext uri="{FF2B5EF4-FFF2-40B4-BE49-F238E27FC236}">
                <a16:creationId xmlns:a16="http://schemas.microsoft.com/office/drawing/2014/main" id="{9ABBEF7B-1D74-1CE9-F724-6E30830E6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766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deling-naam">
            <a:extLst>
              <a:ext uri="{FF2B5EF4-FFF2-40B4-BE49-F238E27FC236}">
                <a16:creationId xmlns:a16="http://schemas.microsoft.com/office/drawing/2014/main" id="{2499A70F-3A41-2B44-A619-5D56FC894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429492"/>
            <a:ext cx="351218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all" baseline="0" noProof="0" dirty="0">
                <a:solidFill>
                  <a:schemeClr val="tx1"/>
                </a:solidFill>
                <a:latin typeface="+mj-lt"/>
              </a:rPr>
              <a:t>Tekst lichtblauw</a:t>
            </a:r>
          </a:p>
        </p:txBody>
      </p:sp>
      <p:grpSp>
        <p:nvGrpSpPr>
          <p:cNvPr id="75" name="INSTRUCTIE">
            <a:extLst>
              <a:ext uri="{FF2B5EF4-FFF2-40B4-BE49-F238E27FC236}">
                <a16:creationId xmlns:a16="http://schemas.microsoft.com/office/drawing/2014/main" id="{EDD91340-A17A-354F-8A95-B0E492B46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786165" y="0"/>
            <a:ext cx="3593091" cy="4641338"/>
            <a:chOff x="-3786165" y="0"/>
            <a:chExt cx="3593091" cy="4641338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C20D5416-3A56-4E4C-AE6F-DF053785EE9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67F6325E-3428-844F-948F-3977784E995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D79C2864-7CCC-8845-B499-A68C4FBA03E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FF2BE66D-4C0C-5F48-9F97-F86A614C84BB}"/>
                </a:ext>
              </a:extLst>
            </p:cNvPr>
            <p:cNvSpPr/>
            <p:nvPr userDrawn="1"/>
          </p:nvSpPr>
          <p:spPr>
            <a:xfrm>
              <a:off x="-3604183" y="22409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F9502535-3F91-F14F-9D91-4DC0E80E22F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52BB6C00-0600-E142-ABC7-6BD3778075E6}"/>
                </a:ext>
              </a:extLst>
            </p:cNvPr>
            <p:cNvSpPr/>
            <p:nvPr userDrawn="1"/>
          </p:nvSpPr>
          <p:spPr>
            <a:xfrm>
              <a:off x="-3319415" y="267006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1" indent="-339725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96AD8624-7EE1-694A-8A2C-1158D1820804}"/>
                </a:ext>
              </a:extLst>
            </p:cNvPr>
            <p:cNvSpPr/>
            <p:nvPr userDrawn="1"/>
          </p:nvSpPr>
          <p:spPr>
            <a:xfrm>
              <a:off x="-3604183" y="267017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1AD2131B-6C58-6C49-879A-82AA5D97CE30}"/>
                </a:ext>
              </a:extLst>
            </p:cNvPr>
            <p:cNvSpPr/>
            <p:nvPr userDrawn="1"/>
          </p:nvSpPr>
          <p:spPr>
            <a:xfrm>
              <a:off x="-3319415" y="310170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2" indent="-355600" algn="l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Numerieke </a:t>
              </a:r>
              <a:r>
                <a:rPr lang="nl-NL" sz="2000" kern="120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078621EF-F3BA-6441-AE0B-DC190B90A2F7}"/>
                </a:ext>
              </a:extLst>
            </p:cNvPr>
            <p:cNvSpPr/>
            <p:nvPr userDrawn="1"/>
          </p:nvSpPr>
          <p:spPr>
            <a:xfrm>
              <a:off x="-3604183" y="310170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86" name="VOORBEELD">
              <a:extLst>
                <a:ext uri="{FF2B5EF4-FFF2-40B4-BE49-F238E27FC236}">
                  <a16:creationId xmlns:a16="http://schemas.microsoft.com/office/drawing/2014/main" id="{057121E0-82BE-2B4F-B590-0E6B6CF156B4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54C24600-31D2-E24A-81DF-C7025906314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E03BCE38-FF63-5F4E-83BF-05FEE2FD4CB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43A97BCC-CDCF-4744-A92A-1E67DAD1FEA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D0015AB7-1A71-C14F-BE69-076C34E0B3A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5F4483E0-1BF8-4B4D-BF4C-C8E4D3A582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E0C901FC-C71E-D145-A08F-E0499DE4AB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C1E0971B-36C3-654B-88E4-CBEE2CA1B8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531C67-8497-7B46-8397-F72E272C45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F597469B-A91A-C846-A5AA-350E16F068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2" name="Pijl: rechts 66">
                  <a:extLst>
                    <a:ext uri="{FF2B5EF4-FFF2-40B4-BE49-F238E27FC236}">
                      <a16:creationId xmlns:a16="http://schemas.microsoft.com/office/drawing/2014/main" id="{BB2CFB65-0B88-6647-868D-14D0DB3D63B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701ADBFB-3EB6-0349-91AB-F005885D37C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582D5E3D-6269-FC4D-8784-7DFC6CE9B80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E83E1DF8-C48B-114C-8019-56AB883761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7218D4F7-68BD-1A4C-B378-5352733822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7B089AEB-E477-A24E-BE79-1F4D6889BF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92CC4139-23D0-2E48-AC4A-DDD115A688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F5CC2153-9F0A-BD48-A7B4-233B135DF9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5" name="Pijl: rechts 59">
                  <a:extLst>
                    <a:ext uri="{FF2B5EF4-FFF2-40B4-BE49-F238E27FC236}">
                      <a16:creationId xmlns:a16="http://schemas.microsoft.com/office/drawing/2014/main" id="{4E5F2F62-16F6-004B-9833-4A2216AEC97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2" name="Rechte verbindingslijn 91">
                <a:extLst>
                  <a:ext uri="{FF2B5EF4-FFF2-40B4-BE49-F238E27FC236}">
                    <a16:creationId xmlns:a16="http://schemas.microsoft.com/office/drawing/2014/main" id="{9B4B4B8F-4EA0-8648-A1FD-9D3519CC1F6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3" name="Rechte verbindingslijn 92">
                <a:extLst>
                  <a:ext uri="{FF2B5EF4-FFF2-40B4-BE49-F238E27FC236}">
                    <a16:creationId xmlns:a16="http://schemas.microsoft.com/office/drawing/2014/main" id="{9E4C2A26-F000-204B-858A-D77AFD42D4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8C30E09F-A2D4-EB4E-B886-0F04EDEDDDE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13C7C3DE-FD49-3F4B-9DB4-E679A313985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A75A2B25-AD5A-054A-9788-7C242003A3F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255D48D2-1184-FD4C-930D-121D1E0A355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902316E4-9FF3-814B-A03B-0F6B33FE91B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9" name="Rechte verbindingslijn 108">
                    <a:extLst>
                      <a:ext uri="{FF2B5EF4-FFF2-40B4-BE49-F238E27FC236}">
                        <a16:creationId xmlns:a16="http://schemas.microsoft.com/office/drawing/2014/main" id="{1FD0C37B-C903-FB43-B533-82A925F6F0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09">
                    <a:extLst>
                      <a:ext uri="{FF2B5EF4-FFF2-40B4-BE49-F238E27FC236}">
                        <a16:creationId xmlns:a16="http://schemas.microsoft.com/office/drawing/2014/main" id="{141EC6E7-AE5B-1240-8FF0-1CFED3990D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:a16="http://schemas.microsoft.com/office/drawing/2014/main" id="{58160068-B2A7-554A-A9E7-B865DBA067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2" name="Rechte verbindingslijn 111">
                    <a:extLst>
                      <a:ext uri="{FF2B5EF4-FFF2-40B4-BE49-F238E27FC236}">
                        <a16:creationId xmlns:a16="http://schemas.microsoft.com/office/drawing/2014/main" id="{23417207-0B28-0C49-81CA-E913A5A0E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604CB035-0F8A-BF42-9449-8F5F13E19A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8" name="Pijl: rechts 52">
                  <a:extLst>
                    <a:ext uri="{FF2B5EF4-FFF2-40B4-BE49-F238E27FC236}">
                      <a16:creationId xmlns:a16="http://schemas.microsoft.com/office/drawing/2014/main" id="{8127F88C-270E-5847-B860-7F4E57A4D38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B9E5B592-D14D-9B47-8E95-9856575457C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1587EBB7-ACA2-8943-9071-6DF8C802D7F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11862BCB-D682-A84D-BC99-84410F8316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01" name="Rechte verbindingslijn 100">
                    <a:extLst>
                      <a:ext uri="{FF2B5EF4-FFF2-40B4-BE49-F238E27FC236}">
                        <a16:creationId xmlns:a16="http://schemas.microsoft.com/office/drawing/2014/main" id="{9C754F07-46E7-C24D-946B-65002F1B72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:a16="http://schemas.microsoft.com/office/drawing/2014/main" id="{D38A1282-83C6-E94A-A2EF-30E0EE3099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3" name="Rechte verbindingslijn 102">
                    <a:extLst>
                      <a:ext uri="{FF2B5EF4-FFF2-40B4-BE49-F238E27FC236}">
                        <a16:creationId xmlns:a16="http://schemas.microsoft.com/office/drawing/2014/main" id="{3F527EB8-2795-9048-8164-75CFF2775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4" name="Rechte verbindingslijn 103">
                    <a:extLst>
                      <a:ext uri="{FF2B5EF4-FFF2-40B4-BE49-F238E27FC236}">
                        <a16:creationId xmlns:a16="http://schemas.microsoft.com/office/drawing/2014/main" id="{DE5DBF85-0321-EB4A-83EA-8D16F84A28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Rechte verbindingslijn 104">
                    <a:extLst>
                      <a:ext uri="{FF2B5EF4-FFF2-40B4-BE49-F238E27FC236}">
                        <a16:creationId xmlns:a16="http://schemas.microsoft.com/office/drawing/2014/main" id="{5EADD106-EAFE-1945-A9E6-275FDFCA45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0" name="Pijl: rechts 44">
                  <a:extLst>
                    <a:ext uri="{FF2B5EF4-FFF2-40B4-BE49-F238E27FC236}">
                      <a16:creationId xmlns:a16="http://schemas.microsoft.com/office/drawing/2014/main" id="{E86786C4-86E1-9A45-93C1-205963B90AA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E426CEB-8423-9A4F-A557-ECB1F6513570}"/>
                </a:ext>
              </a:extLst>
            </p:cNvPr>
            <p:cNvSpPr/>
            <p:nvPr userDrawn="1"/>
          </p:nvSpPr>
          <p:spPr>
            <a:xfrm>
              <a:off x="-3319415" y="2254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1" indent="0" algn="l" defTabSz="914400" rtl="0" eaLnBrk="1" fontAlgn="auto" latinLnBrk="0" hangingPunct="1">
                <a:lnSpc>
                  <a:spcPct val="113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20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Tussenkop</a:t>
              </a:r>
            </a:p>
          </p:txBody>
        </p:sp>
      </p:grpSp>
      <p:pic>
        <p:nvPicPr>
          <p:cNvPr id="4" name="Achtergrond">
            <a:extLst>
              <a:ext uri="{FF2B5EF4-FFF2-40B4-BE49-F238E27FC236}">
                <a16:creationId xmlns:a16="http://schemas.microsoft.com/office/drawing/2014/main" id="{C2798D03-CC4C-41EB-2391-B907F9F06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447"/>
          <a:stretch/>
        </p:blipFill>
        <p:spPr>
          <a:xfrm>
            <a:off x="5038347" y="-2764"/>
            <a:ext cx="7153653" cy="6309907"/>
          </a:xfrm>
          <a:prstGeom prst="rect">
            <a:avLst/>
          </a:prstGeom>
        </p:spPr>
      </p:pic>
      <p:sp>
        <p:nvSpPr>
          <p:cNvPr id="3" name="Placeholder dianummer">
            <a:extLst>
              <a:ext uri="{FF2B5EF4-FFF2-40B4-BE49-F238E27FC236}">
                <a16:creationId xmlns:a16="http://schemas.microsoft.com/office/drawing/2014/main" id="{E8E0CA70-DC8B-0047-93F8-2F3530DC2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E842-32F8-164F-A7B6-BBBE9A7D494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Placeholder titel">
            <a:extLst>
              <a:ext uri="{FF2B5EF4-FFF2-40B4-BE49-F238E27FC236}">
                <a16:creationId xmlns:a16="http://schemas.microsoft.com/office/drawing/2014/main" id="{B483A093-AD47-6900-D866-F092117E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Placeholder tekst">
            <a:extLst>
              <a:ext uri="{FF2B5EF4-FFF2-40B4-BE49-F238E27FC236}">
                <a16:creationId xmlns:a16="http://schemas.microsoft.com/office/drawing/2014/main" id="{53E4967F-606C-CD4B-A286-550C805CE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0671781" cy="401801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Placeholder voettekst">
            <a:extLst>
              <a:ext uri="{FF2B5EF4-FFF2-40B4-BE49-F238E27FC236}">
                <a16:creationId xmlns:a16="http://schemas.microsoft.com/office/drawing/2014/main" id="{D27112C9-C593-2586-A171-6DC1A3A13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09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chtergrond voet met schaduw">
            <a:extLst>
              <a:ext uri="{FF2B5EF4-FFF2-40B4-BE49-F238E27FC236}">
                <a16:creationId xmlns:a16="http://schemas.microsoft.com/office/drawing/2014/main" id="{E5126424-ACE9-07F9-771D-F24C153DE2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844540"/>
            <a:ext cx="12192000" cy="1013460"/>
          </a:xfrm>
          <a:prstGeom prst="rect">
            <a:avLst/>
          </a:prstGeom>
        </p:spPr>
      </p:pic>
      <p:sp>
        <p:nvSpPr>
          <p:cNvPr id="2" name="Placeholder titel">
            <a:extLst>
              <a:ext uri="{FF2B5EF4-FFF2-40B4-BE49-F238E27FC236}">
                <a16:creationId xmlns:a16="http://schemas.microsoft.com/office/drawing/2014/main" id="{60DCA714-CCF8-8D49-B63A-F08973DB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8555019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Placeholder tekst">
            <a:extLst>
              <a:ext uri="{FF2B5EF4-FFF2-40B4-BE49-F238E27FC236}">
                <a16:creationId xmlns:a16="http://schemas.microsoft.com/office/drawing/2014/main" id="{2E900BC6-0BA9-8244-9FB2-32168AED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819" y="1835899"/>
            <a:ext cx="8555019" cy="4020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6" name="Placeholder dianummer">
            <a:extLst>
              <a:ext uri="{FF2B5EF4-FFF2-40B4-BE49-F238E27FC236}">
                <a16:creationId xmlns:a16="http://schemas.microsoft.com/office/drawing/2014/main" id="{E52EE81B-5C1F-B246-86E2-66076769A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620" y="6492618"/>
            <a:ext cx="55138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D3E842-32F8-164F-A7B6-BBBE9A7D494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Placeholder voettekst">
            <a:extLst>
              <a:ext uri="{FF2B5EF4-FFF2-40B4-BE49-F238E27FC236}">
                <a16:creationId xmlns:a16="http://schemas.microsoft.com/office/drawing/2014/main" id="{945ACECD-FAEE-6844-B7DD-78FA50E70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818" y="6493532"/>
            <a:ext cx="7641561" cy="1828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3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65" r:id="rId3"/>
    <p:sldLayoutId id="2147483666" r:id="rId4"/>
    <p:sldLayoutId id="2147483667" r:id="rId5"/>
    <p:sldLayoutId id="2147483668" r:id="rId6"/>
    <p:sldLayoutId id="2147483674" r:id="rId7"/>
    <p:sldLayoutId id="2147483673" r:id="rId8"/>
    <p:sldLayoutId id="2147483669" r:id="rId9"/>
    <p:sldLayoutId id="2147483671" r:id="rId10"/>
    <p:sldLayoutId id="2147483677" r:id="rId11"/>
    <p:sldLayoutId id="2147483676" r:id="rId12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3000"/>
        </a:lnSpc>
        <a:spcBef>
          <a:spcPts val="0"/>
        </a:spcBef>
        <a:buClr>
          <a:schemeClr val="bg1"/>
        </a:buClr>
        <a:buSzPct val="25000"/>
        <a:buFont typeface="Plus Jakarta Sans" pitchFamily="2" charset="0"/>
        <a:buChar char="′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3000"/>
        </a:lnSpc>
        <a:spcBef>
          <a:spcPts val="1200"/>
        </a:spcBef>
        <a:spcAft>
          <a:spcPts val="0"/>
        </a:spcAft>
        <a:buClr>
          <a:schemeClr val="bg1"/>
        </a:buClr>
        <a:buSzPct val="25000"/>
        <a:buFont typeface="Plus Jakarta Sans" pitchFamily="2" charset="0"/>
        <a:buChar char="′"/>
        <a:tabLst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113000"/>
        </a:lnSpc>
        <a:spcBef>
          <a:spcPts val="0"/>
        </a:spcBef>
        <a:buClr>
          <a:schemeClr val="accent1"/>
        </a:buClr>
        <a:buFont typeface="+mj-lt"/>
        <a:buAutoNum type="arabi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13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itdG7tB70I" TargetMode="External"/><Relationship Id="rId2" Type="http://schemas.openxmlformats.org/officeDocument/2006/relationships/hyperlink" Target="https://youtu.be/MveB_UYn8cY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6F05797-255E-AF70-73D9-8052E89D1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5" y="914400"/>
            <a:ext cx="4550149" cy="2101043"/>
          </a:xfrm>
        </p:spPr>
        <p:txBody>
          <a:bodyPr/>
          <a:lstStyle/>
          <a:p>
            <a:r>
              <a:rPr lang="nl-NL" dirty="0"/>
              <a:t>Teken &amp; </a:t>
            </a:r>
            <a:br>
              <a:rPr lang="nl-NL" dirty="0"/>
            </a:br>
            <a:r>
              <a:rPr lang="nl-NL" dirty="0"/>
              <a:t>teken beten </a:t>
            </a:r>
          </a:p>
        </p:txBody>
      </p:sp>
      <p:sp>
        <p:nvSpPr>
          <p:cNvPr id="12" name="Ondertitel 11">
            <a:extLst>
              <a:ext uri="{FF2B5EF4-FFF2-40B4-BE49-F238E27FC236}">
                <a16:creationId xmlns:a16="http://schemas.microsoft.com/office/drawing/2014/main" id="{D74636FD-DD86-E825-CFBB-D2B6F9C38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Kennisquiz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54EFC64-C18F-43DE-906F-380DDEB27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2025</a:t>
            </a:r>
          </a:p>
        </p:txBody>
      </p:sp>
      <p:pic>
        <p:nvPicPr>
          <p:cNvPr id="3" name="Tijdelijke aanduiding voor afbeelding 2" descr="Teek op een blad, Bron foto: Erik Karits via Unsplash">
            <a:extLst>
              <a:ext uri="{FF2B5EF4-FFF2-40B4-BE49-F238E27FC236}">
                <a16:creationId xmlns:a16="http://schemas.microsoft.com/office/drawing/2014/main" id="{90D71E07-AD39-7744-F1C2-9B6E1EFD88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259" r="1259"/>
          <a:stretch>
            <a:fillRect/>
          </a:stretch>
        </p:blipFill>
        <p:spPr>
          <a:xfrm>
            <a:off x="3514235" y="-19292"/>
            <a:ext cx="8682037" cy="5770804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5AF03DD-3BAD-0DB2-E15F-E1657A490381}"/>
              </a:ext>
            </a:extLst>
          </p:cNvPr>
          <p:cNvSpPr txBox="1"/>
          <p:nvPr/>
        </p:nvSpPr>
        <p:spPr>
          <a:xfrm>
            <a:off x="9509760" y="5844540"/>
            <a:ext cx="2156460" cy="8458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6293CFAE-297B-F20A-6682-A1A86486A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665" y="5949974"/>
            <a:ext cx="1245965" cy="7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0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4B8F1-FEA7-8849-4426-FA3E7758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C420B-9928-5698-28C6-7AA9C67F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11287731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417243-D518-4F43-EAF2-F459BE7239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Ze lopen vanuit het hoge gras of vanaf de grond op je huid wanneer je hiermee in contact komt.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DBB9FD-9090-8BCE-D27B-C96148F10F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47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653EF-CE2A-886C-5709-36C273FEB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456C7-4695-CA9E-E4E9-CD8DEC76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of fout?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31B395-714F-D225-23AD-DE84CC91FE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1268681" cy="4018013"/>
          </a:xfrm>
        </p:spPr>
        <p:txBody>
          <a:bodyPr>
            <a:normAutofit/>
          </a:bodyPr>
          <a:lstStyle/>
          <a:p>
            <a:r>
              <a:rPr lang="nl-NL" sz="3200" dirty="0"/>
              <a:t>Van een tekenbeet kun je ziek worden.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C611EE-821F-4B3B-AFF3-9AF1E89169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80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3499B-1A18-E372-8CC3-AEE06D20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95C59-01E4-1B9B-CE37-1CA223F1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11287731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Goed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F4E8F9-5D8A-82BC-22E1-2D9192053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8" y="1646968"/>
            <a:ext cx="10671781" cy="40180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Van een tekenbeet kun je ziek worden.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Een teek kan jou bijvoorbeeld besmetten met de ziekte van Lyme.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27B661-96F0-6E20-350E-33A5EEEA6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535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B7E5F-F7B9-B0BF-B6EB-5F053755A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993D8-DBD0-797A-13C1-C821E0FC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of fout?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16B084-8BEF-15E5-82AC-D4A88DFAFF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1268681" cy="4018013"/>
          </a:xfrm>
        </p:spPr>
        <p:txBody>
          <a:bodyPr>
            <a:normAutofit/>
          </a:bodyPr>
          <a:lstStyle/>
          <a:p>
            <a:r>
              <a:rPr lang="nl-NL" sz="3200" dirty="0"/>
              <a:t>Teken kunnen overal op je lichaam bijten.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EEC448-7D43-F506-A2D8-2F352EDC0F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23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B59A4-B68D-89D9-E702-97BFA14D9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F8D55-D994-3A15-D085-F214E7C5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11287731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Goed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E1B436-FA90-E2D8-4660-B1B85D7EC7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646968"/>
            <a:ext cx="8373082" cy="40180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Teken kunnen overal op het lichaam bijten. Bij voorkeur verstoppen ze zich op warme plekken zoals in je liezen, knieholtes, oksels, bilspleet, achter de oren en rond je haargrens.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61CD2C-E9EB-CED3-F538-0CCA3EEBA0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37DF5D60-8A57-D422-C37E-A3648608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38161" y="1528056"/>
            <a:ext cx="3866471" cy="4296984"/>
            <a:chOff x="8238161" y="1528056"/>
            <a:chExt cx="3866471" cy="4296984"/>
          </a:xfrm>
        </p:grpSpPr>
        <p:pic>
          <p:nvPicPr>
            <p:cNvPr id="5" name="Afbeelding 6">
              <a:extLst>
                <a:ext uri="{FF2B5EF4-FFF2-40B4-BE49-F238E27FC236}">
                  <a16:creationId xmlns:a16="http://schemas.microsoft.com/office/drawing/2014/main" id="{3891F3DF-0B5D-94C8-CE07-ED68C8040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60" b="93617" l="9602" r="89930">
                          <a14:foregroundMark x1="69555" y1="9149" x2="69555" y2="10638"/>
                          <a14:foregroundMark x1="32319" y1="8085" x2="32319" y2="8085"/>
                          <a14:foregroundMark x1="75644" y1="92979" x2="75644" y2="92979"/>
                          <a14:foregroundMark x1="70726" y1="92553" x2="70726" y2="92553"/>
                          <a14:foregroundMark x1="30211" y1="93617" x2="25293" y2="936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8161" y="1528056"/>
              <a:ext cx="3866471" cy="4255835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02A28A7E-391A-A23C-A390-1D079D496116}"/>
                </a:ext>
              </a:extLst>
            </p:cNvPr>
            <p:cNvSpPr txBox="1"/>
            <p:nvPr/>
          </p:nvSpPr>
          <p:spPr>
            <a:xfrm>
              <a:off x="8586952" y="5609596"/>
              <a:ext cx="2446759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sz="800" dirty="0"/>
                <a:t>Bron: RIVM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192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12380-1A3A-3354-0061-66BE72879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7F6D7-F106-99C1-DA59-36D5A72D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of fout?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11DC72-2F71-D813-455C-A60B3B87D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1268681" cy="4018013"/>
          </a:xfrm>
        </p:spPr>
        <p:txBody>
          <a:bodyPr>
            <a:normAutofit/>
          </a:bodyPr>
          <a:lstStyle/>
          <a:p>
            <a:r>
              <a:rPr lang="nl-NL" sz="3200" dirty="0"/>
              <a:t>Na het buitenspelen in de natuur moet ik mezelf controleren op tekenbeten.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F734BB-B0C0-CC61-91D5-B7D69AC5EF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67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1E99D-DF9C-9281-DE97-E3CA5D3C2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CF5EE-296C-6323-508A-EE2D68CB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11287731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Goed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CA6A45-E5A5-35BC-CAC4-3C0FEACE0D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8" y="1646968"/>
            <a:ext cx="10671781" cy="40180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i="1" dirty="0"/>
              <a:t>In het groen? Controle doen!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Controleer jezelf op teken na het buitenspelen of vraag iemand om hulp.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32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40664B-B5E2-E1E0-BA3A-4195DCD74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75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971D7-9657-9C31-38F9-5C818A6CE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EB8EB-FE50-1596-2613-B13F5F7F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of fout?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6276CB-1FBD-C2CE-85E8-94319D29C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1268681" cy="4018013"/>
          </a:xfrm>
        </p:spPr>
        <p:txBody>
          <a:bodyPr>
            <a:normAutofit/>
          </a:bodyPr>
          <a:lstStyle/>
          <a:p>
            <a:r>
              <a:rPr lang="nl-NL" sz="3200" dirty="0"/>
              <a:t>Als ik ben gebeten door een teek, moet ik deze zo snel mogelijk verwijderen.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730BF4A-779A-1959-51BD-4540E24CD6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9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68409-28DA-CDE8-9858-A4135C61B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576F7-EEC7-4E35-89D2-546293EF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11287731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Goed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CF3AF4-8368-0591-122C-33977EC6D4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8" y="1646968"/>
            <a:ext cx="10671781" cy="40180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Als je bent gebeten door een teek, moet je deze zo snel mogelijk verwijderen.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Vraag je ouders of leraar om hulp.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A10DE9-8069-BC5C-D970-E875D376266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2279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9EF56-C9C6-FD4C-0CED-1AF7ED4D4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D46D5-AAC1-2989-C7DF-3CDA52B6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of fout?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1237C9-A685-0A5C-1A81-DC452AE966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1268681" cy="4018013"/>
          </a:xfrm>
        </p:spPr>
        <p:txBody>
          <a:bodyPr>
            <a:normAutofit/>
          </a:bodyPr>
          <a:lstStyle/>
          <a:p>
            <a:r>
              <a:rPr lang="nl-NL" sz="3200" dirty="0"/>
              <a:t>Het verwijderen van een teek lukt het beste met mijn vingers.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7E31BD-E945-D4BD-F738-DFE41EA8C5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879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6885A-DE89-0EE4-5A58-4C88E4A9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teek? Pak ‘m beet!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4103C2-1CDF-7F0D-41F1-9E5AFD5D0A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ClrTx/>
              <a:buSzPct val="100000"/>
              <a:buFont typeface="Wingdings" panose="05000000000000000000" pitchFamily="2" charset="2"/>
              <a:buChar char="Ø"/>
            </a:pPr>
            <a:r>
              <a:rPr lang="nl-NL" sz="1800" dirty="0"/>
              <a:t>Link naar video: </a:t>
            </a:r>
            <a:r>
              <a:rPr lang="nl-NL" sz="1800" dirty="0">
                <a:hlinkClick r:id="rId2"/>
              </a:rPr>
              <a:t>RIVM informatie Teken en Lyme video | YouTube</a:t>
            </a:r>
            <a:endParaRPr lang="nl-NL" sz="1800" dirty="0"/>
          </a:p>
          <a:p>
            <a:pPr marL="342900" indent="-342900">
              <a:buClrTx/>
              <a:buSzPct val="100000"/>
              <a:buFont typeface="Wingdings" panose="05000000000000000000" pitchFamily="2" charset="2"/>
              <a:buChar char="Ø"/>
            </a:pPr>
            <a:r>
              <a:rPr lang="nl-NL" sz="1800" dirty="0"/>
              <a:t>Link naar </a:t>
            </a:r>
            <a:r>
              <a:rPr lang="nl-NL" sz="1800" dirty="0" err="1"/>
              <a:t>Clipphanger</a:t>
            </a:r>
            <a:r>
              <a:rPr lang="nl-NL" sz="1800" dirty="0"/>
              <a:t>: </a:t>
            </a:r>
            <a:r>
              <a:rPr lang="nl-NL" sz="1800" dirty="0">
                <a:hlinkClick r:id="rId3"/>
              </a:rPr>
              <a:t>GGD Leefomgeving over de risico's van een tekenbeet? | YouTube</a:t>
            </a:r>
            <a:endParaRPr lang="nl-NL" sz="1800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26A8F1-90A8-BCF4-766F-E79C1F2F76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dirty="0"/>
              <a:t>Kennisquiz teken </a:t>
            </a:r>
          </a:p>
        </p:txBody>
      </p:sp>
      <p:pic>
        <p:nvPicPr>
          <p:cNvPr id="5" name="Graphic 4" descr="Videocamera met effen opvulling">
            <a:extLst>
              <a:ext uri="{FF2B5EF4-FFF2-40B4-BE49-F238E27FC236}">
                <a16:creationId xmlns:a16="http://schemas.microsoft.com/office/drawing/2014/main" id="{4E15AD1E-4236-92FC-3A54-D70552390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329" y="3343275"/>
            <a:ext cx="2055341" cy="20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4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74DF5-ECF8-1887-287C-B9E4EF53F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281B5-FAA0-5504-EB6D-67EAE23A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11287731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642FDE-7294-FA2F-042B-972C06CBB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Een teek is het meest makkelijk te verwijderen met een pincet of met een </a:t>
            </a:r>
            <a:r>
              <a:rPr lang="nl-NL" sz="3200" dirty="0" err="1"/>
              <a:t>tekenverwijderaar</a:t>
            </a:r>
            <a:r>
              <a:rPr lang="nl-NL" sz="32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32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0650B61-ADE6-192F-4E94-1CC92E0FAE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9F665A-28AD-BA92-B9E4-62D2272E1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48" t="9035" r="248"/>
          <a:stretch/>
        </p:blipFill>
        <p:spPr>
          <a:xfrm>
            <a:off x="3615427" y="3347422"/>
            <a:ext cx="3614048" cy="237686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72D6E57-11DB-7052-57B5-6A09C5073ECE}"/>
              </a:ext>
            </a:extLst>
          </p:cNvPr>
          <p:cNvSpPr txBox="1"/>
          <p:nvPr/>
        </p:nvSpPr>
        <p:spPr>
          <a:xfrm>
            <a:off x="3527729" y="5722016"/>
            <a:ext cx="102586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800" dirty="0"/>
              <a:t>Bron: RIVM</a:t>
            </a:r>
          </a:p>
        </p:txBody>
      </p:sp>
    </p:spTree>
    <p:extLst>
      <p:ext uri="{BB962C8B-B14F-4D97-AF65-F5344CB8AC3E}">
        <p14:creationId xmlns:p14="http://schemas.microsoft.com/office/powerpoint/2010/main" val="1236199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0FE3F-6986-5927-CE36-409807E24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5B572-6122-6869-5108-02531CB9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of fout?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59757B-6B3D-52E8-E44C-72A8568A97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1268681" cy="4018013"/>
          </a:xfrm>
        </p:spPr>
        <p:txBody>
          <a:bodyPr>
            <a:normAutofit/>
          </a:bodyPr>
          <a:lstStyle/>
          <a:p>
            <a:r>
              <a:rPr lang="nl-NL" sz="3200" dirty="0"/>
              <a:t>De ziekte van Lyme kun je onder andere herkennen aan een rode ring of rode plek op je huid.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0487CD-374E-645D-500B-50BA54ABCE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49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EB658-3C9D-7C57-729F-22062732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96B00-7FF0-F191-1040-A538FE86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11287731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Goed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B4DBAF-0567-662A-DA14-03DBBC463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8" y="1646968"/>
            <a:ext cx="10671781" cy="40180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Klopt. Je kunt de ziekte van Lyme onder andere herkennen aan een rode ring of rode plek op je huid rond de plaats waar de teek heeft gebeten.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89537F-6A28-0181-6C97-841EBB42FF8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B301B5D-0174-1CEC-446B-DDFA4D6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5"/>
          <a:stretch/>
        </p:blipFill>
        <p:spPr bwMode="auto">
          <a:xfrm>
            <a:off x="3661912" y="4174221"/>
            <a:ext cx="2544250" cy="17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052E1E5-39D3-A600-025B-DC58DD6D4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9922"/>
          <a:stretch/>
        </p:blipFill>
        <p:spPr bwMode="auto">
          <a:xfrm>
            <a:off x="6261130" y="4174221"/>
            <a:ext cx="2544250" cy="17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21D4EC5-36A7-0AFB-EBBA-D2F93C03EE94}"/>
              </a:ext>
            </a:extLst>
          </p:cNvPr>
          <p:cNvSpPr txBox="1"/>
          <p:nvPr/>
        </p:nvSpPr>
        <p:spPr>
          <a:xfrm>
            <a:off x="3581400" y="3917237"/>
            <a:ext cx="5223980" cy="2521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800" dirty="0"/>
              <a:t>Op de foto zie je een voorbeeld van een rode kring rond een plek waar van een tekenbeet.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78AD019-76AF-C190-08B9-EE753FBE5AA6}"/>
              </a:ext>
            </a:extLst>
          </p:cNvPr>
          <p:cNvSpPr txBox="1"/>
          <p:nvPr/>
        </p:nvSpPr>
        <p:spPr>
          <a:xfrm>
            <a:off x="3581400" y="5937460"/>
            <a:ext cx="102586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800" dirty="0"/>
              <a:t>Bron: RIVM</a:t>
            </a:r>
          </a:p>
        </p:txBody>
      </p:sp>
    </p:spTree>
    <p:extLst>
      <p:ext uri="{BB962C8B-B14F-4D97-AF65-F5344CB8AC3E}">
        <p14:creationId xmlns:p14="http://schemas.microsoft.com/office/powerpoint/2010/main" val="2502614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4BDA2-1D90-7315-EBD8-80FF0E729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230FD-4738-2472-3897-06EEB68A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of fout?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66D204-C113-DC02-DA07-3C7E5A5672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1268681" cy="4018013"/>
          </a:xfrm>
        </p:spPr>
        <p:txBody>
          <a:bodyPr>
            <a:normAutofit/>
          </a:bodyPr>
          <a:lstStyle/>
          <a:p>
            <a:r>
              <a:rPr lang="nl-NL" sz="3200" dirty="0"/>
              <a:t>Teken zijn alleen actief in de lente.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218B69-BDA8-E8AC-E4E1-82497E584E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527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D0491-37FA-9A35-B4F8-9C3125F34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3D84A-30D3-9F9F-7F0C-4B7FCEE1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11287731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561A9E-654D-BC59-E2E0-502623668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Teken zijn actief van april tot en met oktober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A9D412-B298-58F9-CC75-A60C73CE70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dirty="0"/>
              <a:t>Kennisquiz teken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F98BD14-8B12-03CD-F24A-4D583C7C1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950968" y="2729666"/>
            <a:ext cx="4556859" cy="34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9BD7BE26-0584-3032-01C7-6A9057476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52371" y="2812773"/>
            <a:ext cx="4655456" cy="3168335"/>
            <a:chOff x="3852371" y="2812773"/>
            <a:chExt cx="4655456" cy="3168335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8B7563DA-B2CC-4449-84C0-E3DEBE18D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880945" y="3397928"/>
              <a:ext cx="4602480" cy="2583180"/>
              <a:chOff x="2819400" y="3634740"/>
              <a:chExt cx="4602480" cy="2583180"/>
            </a:xfrm>
          </p:grpSpPr>
          <p:cxnSp>
            <p:nvCxnSpPr>
              <p:cNvPr id="11" name="Rechte verbindingslijn 10">
                <a:extLst>
                  <a:ext uri="{FF2B5EF4-FFF2-40B4-BE49-F238E27FC236}">
                    <a16:creationId xmlns:a16="http://schemas.microsoft.com/office/drawing/2014/main" id="{F01A858E-87A5-CE94-40DA-A8A8D7555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6400800" y="3634740"/>
                <a:ext cx="102108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11">
                <a:extLst>
                  <a:ext uri="{FF2B5EF4-FFF2-40B4-BE49-F238E27FC236}">
                    <a16:creationId xmlns:a16="http://schemas.microsoft.com/office/drawing/2014/main" id="{1952D419-072D-FF7E-CC6A-39E9FD78E3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7421880" y="3634740"/>
                <a:ext cx="0" cy="17373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5E8EE182-1731-839A-4F31-D133FD7121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6400800" y="3634740"/>
                <a:ext cx="0" cy="86868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002D6C62-65C0-F7EB-121A-8B6199D83D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 flipH="1">
                <a:off x="2819400" y="4503420"/>
                <a:ext cx="35814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2BDB30CE-BF8D-54E6-F7DB-5F2AA956EF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2819400" y="4503420"/>
                <a:ext cx="0" cy="17145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C342B180-3302-29C4-EF33-769051F86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2819400" y="6217920"/>
                <a:ext cx="237702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7C25BE57-F523-E6A6-D8D8-00BF443EEB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6427" y="5372100"/>
                <a:ext cx="0" cy="84582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F23FF937-12AD-6E5B-BDE5-DBB48CE6A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 flipH="1">
                <a:off x="5196427" y="5372100"/>
                <a:ext cx="222545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59060618-874A-A719-9793-93D80201FC49}"/>
                </a:ext>
              </a:extLst>
            </p:cNvPr>
            <p:cNvSpPr txBox="1"/>
            <p:nvPr/>
          </p:nvSpPr>
          <p:spPr>
            <a:xfrm>
              <a:off x="3852371" y="2812773"/>
              <a:ext cx="4655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b="1" dirty="0"/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552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BCFC5C3-EC1A-F97F-91A0-03FA23A7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gedaan! </a:t>
            </a:r>
            <a:br>
              <a:rPr lang="nl-NL" dirty="0"/>
            </a:br>
            <a:r>
              <a:rPr lang="nl-NL" dirty="0"/>
              <a:t>Nu weet jij alles over de teek! </a:t>
            </a:r>
          </a:p>
        </p:txBody>
      </p:sp>
      <p:pic>
        <p:nvPicPr>
          <p:cNvPr id="2" name="Graphic 1" descr="Duim omhoog met effen opvulling">
            <a:extLst>
              <a:ext uri="{FF2B5EF4-FFF2-40B4-BE49-F238E27FC236}">
                <a16:creationId xmlns:a16="http://schemas.microsoft.com/office/drawing/2014/main" id="{AA3BDC0A-A93C-7A24-B2E1-6F9653884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2314" y="3833169"/>
            <a:ext cx="1647371" cy="16473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9AD96EA-64B9-0434-559B-1B8CC5DD24CC}"/>
              </a:ext>
            </a:extLst>
          </p:cNvPr>
          <p:cNvSpPr txBox="1"/>
          <p:nvPr/>
        </p:nvSpPr>
        <p:spPr>
          <a:xfrm>
            <a:off x="9615948" y="5869134"/>
            <a:ext cx="2057400" cy="92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6911F47E-B82E-637D-D4FD-81932A8A0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1665" y="5949974"/>
            <a:ext cx="1245965" cy="7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5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8C95F-A19D-CC76-82FC-4FAF0C2C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of fout?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B1758E-1610-007D-920B-FE438FB32E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Een teek is zo groot als een euromunt.</a:t>
            </a:r>
          </a:p>
          <a:p>
            <a:endParaRPr lang="nl-NL" sz="32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756216-AC5B-F2C9-C005-AA8D2776DF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82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5EA25-C3EE-E6B6-74A4-2BE8085DE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67138-0F5D-86A7-D727-24ECF971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11287731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9D96FD-2CA3-F3CB-21A7-E377829A2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l-NL" sz="3200" dirty="0"/>
              <a:t>Een teek is zo klein als een speldenknop.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B6FDB3-19F7-2249-9B20-DA2710705E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08BE3490-FCD9-2D8C-4B6D-D176D6886B23}"/>
              </a:ext>
            </a:extLst>
          </p:cNvPr>
          <p:cNvGrpSpPr/>
          <p:nvPr/>
        </p:nvGrpSpPr>
        <p:grpSpPr>
          <a:xfrm>
            <a:off x="4762638" y="3176880"/>
            <a:ext cx="3228091" cy="2765443"/>
            <a:chOff x="4762638" y="3176880"/>
            <a:chExt cx="3228091" cy="2765443"/>
          </a:xfrm>
        </p:grpSpPr>
        <p:pic>
          <p:nvPicPr>
            <p:cNvPr id="5" name="Afbeelding 2">
              <a:extLst>
                <a:ext uri="{FF2B5EF4-FFF2-40B4-BE49-F238E27FC236}">
                  <a16:creationId xmlns:a16="http://schemas.microsoft.com/office/drawing/2014/main" id="{DACA0395-7830-0D33-A7FE-FB6D8DB0A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076" y="3511193"/>
              <a:ext cx="3085216" cy="220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A774F3BE-66A4-E089-3C22-4E1958B4F268}"/>
                </a:ext>
              </a:extLst>
            </p:cNvPr>
            <p:cNvSpPr txBox="1"/>
            <p:nvPr/>
          </p:nvSpPr>
          <p:spPr>
            <a:xfrm>
              <a:off x="4762638" y="3176880"/>
              <a:ext cx="3228091" cy="2521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nl-NL" sz="800" dirty="0"/>
                <a:t>Op deze foto is een nagel te zien met verschillende teken. 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AA4FD27-17A4-CA9F-D59C-D453BC4EA506}"/>
                </a:ext>
              </a:extLst>
            </p:cNvPr>
            <p:cNvSpPr txBox="1"/>
            <p:nvPr/>
          </p:nvSpPr>
          <p:spPr>
            <a:xfrm>
              <a:off x="4762638" y="5726879"/>
              <a:ext cx="3152030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sz="800" dirty="0"/>
                <a:t>Bron: RIVM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49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753D1-5129-6ECD-0B77-4AF4A718C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13758-99B8-A0E8-BE94-C279B811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of fout?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792E06-1B82-BA93-2A54-4759FC26AE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1268681" cy="4018013"/>
          </a:xfrm>
        </p:spPr>
        <p:txBody>
          <a:bodyPr>
            <a:normAutofit/>
          </a:bodyPr>
          <a:lstStyle/>
          <a:p>
            <a:r>
              <a:rPr lang="nl-NL" sz="3200" dirty="0"/>
              <a:t>Een teek leeft van het bloed van een mens.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CB8744-1D68-9626-55E5-685DAEB330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82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19929-C09A-EE2D-C376-DE45BCF0B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9F6CB-3DA6-A5AA-84D0-BCABCB0C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11287731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Goed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BDC2A5-B83C-872A-C9F4-69DB131A89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8" y="1580293"/>
            <a:ext cx="10671781" cy="40180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Een teek leeft van het bloed van de mens. </a:t>
            </a:r>
            <a:br>
              <a:rPr lang="nl-NL" sz="3200" dirty="0"/>
            </a:br>
            <a:r>
              <a:rPr lang="nl-NL" sz="3200" dirty="0"/>
              <a:t>Door het bijten in je huid zuigt de teek zich vol met jouw bloed, zo kan de teek overleven.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F75296-C57F-FCDB-46D1-F481170D88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  <p:grpSp>
        <p:nvGrpSpPr>
          <p:cNvPr id="5" name="Groep 4" descr="Foto van een teek die zich vastbijt in de huid.">
            <a:extLst>
              <a:ext uri="{FF2B5EF4-FFF2-40B4-BE49-F238E27FC236}">
                <a16:creationId xmlns:a16="http://schemas.microsoft.com/office/drawing/2014/main" id="{AFB25BE2-CC77-F1AE-B1F9-F6B1BF1CFA87}"/>
              </a:ext>
            </a:extLst>
          </p:cNvPr>
          <p:cNvGrpSpPr/>
          <p:nvPr/>
        </p:nvGrpSpPr>
        <p:grpSpPr>
          <a:xfrm>
            <a:off x="4695825" y="3891255"/>
            <a:ext cx="3218844" cy="2174893"/>
            <a:chOff x="4695825" y="3891255"/>
            <a:chExt cx="3218844" cy="2174893"/>
          </a:xfrm>
        </p:grpSpPr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DD2A7C24-1EB1-2ECE-D573-ACCDD0DEFA00}"/>
                </a:ext>
              </a:extLst>
            </p:cNvPr>
            <p:cNvSpPr txBox="1"/>
            <p:nvPr/>
          </p:nvSpPr>
          <p:spPr>
            <a:xfrm>
              <a:off x="4695825" y="3891255"/>
              <a:ext cx="3218844" cy="25698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nl-NL" sz="800" dirty="0"/>
                <a:t>Op deze foto zie je een teek die zich vastbijt in de huid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3B8F34EA-A1D7-28F1-0B4E-80F3BA5C7DD3}"/>
                </a:ext>
              </a:extLst>
            </p:cNvPr>
            <p:cNvSpPr txBox="1"/>
            <p:nvPr/>
          </p:nvSpPr>
          <p:spPr>
            <a:xfrm>
              <a:off x="4695825" y="5850704"/>
              <a:ext cx="3218843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sz="800" dirty="0"/>
                <a:t>Bron: RIVM</a:t>
              </a:r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097F79B3-F6E0-87FE-0875-52992158D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638" y="4200576"/>
              <a:ext cx="2807192" cy="1640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411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83BAB-2CBE-484B-DDE2-FECABA393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78725-D433-24D8-A1C7-CA071976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of fout?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B26F04-23E6-25C1-EF36-54A6C5D786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1268681" cy="4018013"/>
          </a:xfrm>
        </p:spPr>
        <p:txBody>
          <a:bodyPr>
            <a:normAutofit/>
          </a:bodyPr>
          <a:lstStyle/>
          <a:p>
            <a:r>
              <a:rPr lang="nl-NL" sz="3200" dirty="0"/>
              <a:t>Een teek leeft alleen in het bos.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D5AF8A-8D37-18AA-0131-542FD79E50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17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67159-0AA7-6825-A5B4-3F046705E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B4ACF-40B1-0182-A445-918A3CD4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9" y="269068"/>
            <a:ext cx="11287731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Fout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949FA7-1A2A-0106-F1F8-1674C12C7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/>
              <a:t>Teken leven vooral in het bos, maar óók </a:t>
            </a:r>
            <a:br>
              <a:rPr lang="nl-NL" sz="3200" dirty="0"/>
            </a:br>
            <a:r>
              <a:rPr lang="nl-NL" sz="3200" dirty="0"/>
              <a:t>in duinen, parken en je eigen tuin.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965226B-F1F2-B4D0-3CC4-0329F4AC25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22C410C-82ED-1DA2-8ECD-D2B1FEE3F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88390" y="3861334"/>
            <a:ext cx="3226278" cy="2080989"/>
            <a:chOff x="4688390" y="3861334"/>
            <a:chExt cx="3226278" cy="2080989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133C7229-1233-EA84-6C87-129241A1EC6E}"/>
                </a:ext>
              </a:extLst>
            </p:cNvPr>
            <p:cNvSpPr txBox="1"/>
            <p:nvPr/>
          </p:nvSpPr>
          <p:spPr>
            <a:xfrm>
              <a:off x="4688390" y="5726879"/>
              <a:ext cx="3226278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l-NL" sz="800" dirty="0"/>
                <a:t>Bron: RIVM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9493F3F-7C62-7B43-43C1-6EF2F2A08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0" b="6696"/>
            <a:stretch/>
          </p:blipFill>
          <p:spPr bwMode="auto">
            <a:xfrm>
              <a:off x="4762638" y="3861334"/>
              <a:ext cx="3079596" cy="1803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682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202F8-6FA1-CEC3-77AB-40F8FAE1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95DAA-E7A9-7A0D-7FAA-E5DFFD14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of fout?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D2DD61-6F69-86A4-0177-3F2D72F3A9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819" y="1862087"/>
            <a:ext cx="11268681" cy="4018013"/>
          </a:xfrm>
        </p:spPr>
        <p:txBody>
          <a:bodyPr>
            <a:normAutofit/>
          </a:bodyPr>
          <a:lstStyle/>
          <a:p>
            <a:r>
              <a:rPr lang="nl-NL" sz="3200" dirty="0"/>
              <a:t>Teken sprinten off vallen vanuit de bomen.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547B50-8012-9E5E-7B21-1BBC4CB35F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/>
              <a:t>Kennisquiz teken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6309278"/>
      </p:ext>
    </p:extLst>
  </p:cSld>
  <p:clrMapOvr>
    <a:masterClrMapping/>
  </p:clrMapOvr>
</p:sld>
</file>

<file path=ppt/theme/theme1.xml><?xml version="1.0" encoding="utf-8"?>
<a:theme xmlns:a="http://schemas.openxmlformats.org/drawingml/2006/main" name="GGD - Hart voor Brabant">
  <a:themeElements>
    <a:clrScheme name="GGD">
      <a:dk1>
        <a:srgbClr val="1A2C54"/>
      </a:dk1>
      <a:lt1>
        <a:srgbClr val="FFFFFF"/>
      </a:lt1>
      <a:dk2>
        <a:srgbClr val="1A2C54"/>
      </a:dk2>
      <a:lt2>
        <a:srgbClr val="FFFFFF"/>
      </a:lt2>
      <a:accent1>
        <a:srgbClr val="009BD9"/>
      </a:accent1>
      <a:accent2>
        <a:srgbClr val="1A2C54"/>
      </a:accent2>
      <a:accent3>
        <a:srgbClr val="EDF7FC"/>
      </a:accent3>
      <a:accent4>
        <a:srgbClr val="FEC80F"/>
      </a:accent4>
      <a:accent5>
        <a:srgbClr val="009869"/>
      </a:accent5>
      <a:accent6>
        <a:srgbClr val="EBF7F3"/>
      </a:accent6>
      <a:hlink>
        <a:srgbClr val="009BD9"/>
      </a:hlink>
      <a:folHlink>
        <a:srgbClr val="0083BC"/>
      </a:folHlink>
    </a:clrScheme>
    <a:fontScheme name="GGD Wo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GD -HvB presentatiesjabloon.potx" id="{6039DDB3-CC37-4A96-84FE-5FA2052CA3B3}" vid="{D8D67ED5-6F33-46A6-9E4E-CF44AE4477F5}"/>
    </a:ext>
  </a:extLst>
</a:theme>
</file>

<file path=ppt/theme/theme2.xml><?xml version="1.0" encoding="utf-8"?>
<a:theme xmlns:a="http://schemas.openxmlformats.org/drawingml/2006/main" name="Kantoorthema">
  <a:themeElements>
    <a:clrScheme name="GGD">
      <a:dk1>
        <a:srgbClr val="1A2C54"/>
      </a:dk1>
      <a:lt1>
        <a:srgbClr val="FFFFFF"/>
      </a:lt1>
      <a:dk2>
        <a:srgbClr val="1A2C54"/>
      </a:dk2>
      <a:lt2>
        <a:srgbClr val="FFFFFF"/>
      </a:lt2>
      <a:accent1>
        <a:srgbClr val="009BD9"/>
      </a:accent1>
      <a:accent2>
        <a:srgbClr val="1A2C54"/>
      </a:accent2>
      <a:accent3>
        <a:srgbClr val="EDF7FC"/>
      </a:accent3>
      <a:accent4>
        <a:srgbClr val="FEC80F"/>
      </a:accent4>
      <a:accent5>
        <a:srgbClr val="009869"/>
      </a:accent5>
      <a:accent6>
        <a:srgbClr val="EBF7F3"/>
      </a:accent6>
      <a:hlink>
        <a:srgbClr val="009BD9"/>
      </a:hlink>
      <a:folHlink>
        <a:srgbClr val="0083BC"/>
      </a:folHlink>
    </a:clrScheme>
    <a:fontScheme name="GGD Wo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GGD">
      <a:dk1>
        <a:srgbClr val="1A2C54"/>
      </a:dk1>
      <a:lt1>
        <a:srgbClr val="FFFFFF"/>
      </a:lt1>
      <a:dk2>
        <a:srgbClr val="1A2C54"/>
      </a:dk2>
      <a:lt2>
        <a:srgbClr val="FFFFFF"/>
      </a:lt2>
      <a:accent1>
        <a:srgbClr val="009BD9"/>
      </a:accent1>
      <a:accent2>
        <a:srgbClr val="1A2C54"/>
      </a:accent2>
      <a:accent3>
        <a:srgbClr val="EDF7FC"/>
      </a:accent3>
      <a:accent4>
        <a:srgbClr val="FEC80F"/>
      </a:accent4>
      <a:accent5>
        <a:srgbClr val="009869"/>
      </a:accent5>
      <a:accent6>
        <a:srgbClr val="EBF7F3"/>
      </a:accent6>
      <a:hlink>
        <a:srgbClr val="009BD9"/>
      </a:hlink>
      <a:folHlink>
        <a:srgbClr val="0083BC"/>
      </a:folHlink>
    </a:clrScheme>
    <a:fontScheme name="GGD Wo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55BE9E92A4E4895A0F1E2A91FF2A5" ma:contentTypeVersion="15" ma:contentTypeDescription="Een nieuw document maken." ma:contentTypeScope="" ma:versionID="f05771fab12acdf82ab78bc3239c3779">
  <xsd:schema xmlns:xsd="http://www.w3.org/2001/XMLSchema" xmlns:xs="http://www.w3.org/2001/XMLSchema" xmlns:p="http://schemas.microsoft.com/office/2006/metadata/properties" xmlns:ns2="d83d8414-99b9-4454-8744-4bd4ec80ed78" xmlns:ns3="ba640c1e-6162-4b8d-b50b-3c5aab39e6ff" targetNamespace="http://schemas.microsoft.com/office/2006/metadata/properties" ma:root="true" ma:fieldsID="a5851844c8fd7f0f500cd0f5946af3eb" ns2:_="" ns3:_="">
    <xsd:import namespace="d83d8414-99b9-4454-8744-4bd4ec80ed78"/>
    <xsd:import namespace="ba640c1e-6162-4b8d-b50b-3c5aab39e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d8414-99b9-4454-8744-4bd4ec80e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01f4d491-042e-4ee2-b918-9d210a5521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40c1e-6162-4b8d-b50b-3c5aab39e6f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dbdfbe2-6d2b-4c12-b2d1-c328efc63b25}" ma:internalName="TaxCatchAll" ma:showField="CatchAllData" ma:web="ba640c1e-6162-4b8d-b50b-3c5aab39e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640c1e-6162-4b8d-b50b-3c5aab39e6ff" xsi:nil="true"/>
    <lcf76f155ced4ddcb4097134ff3c332f xmlns="d83d8414-99b9-4454-8744-4bd4ec80ed7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66469D-75F4-426D-9AF5-0D1DA3BE4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DFB772-5D8E-4FAC-AB8D-3A9312576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3d8414-99b9-4454-8744-4bd4ec80ed78"/>
    <ds:schemaRef ds:uri="ba640c1e-6162-4b8d-b50b-3c5aab39e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D0D4EA-3093-4F9B-8ADF-3974939E9705}">
  <ds:schemaRefs>
    <ds:schemaRef ds:uri="http://schemas.microsoft.com/office/2006/metadata/properties"/>
    <ds:schemaRef ds:uri="http://schemas.microsoft.com/office/infopath/2007/PartnerControls"/>
    <ds:schemaRef ds:uri="2a4b34cd-775e-401e-bc6c-0ba6e02713bb"/>
    <ds:schemaRef ds:uri="3f7c12ff-62a7-41e2-b7c4-57e3c85fe2ec"/>
    <ds:schemaRef ds:uri="8079d392-526f-40d2-b8ec-fbb67b4a63f0"/>
    <ds:schemaRef ds:uri="5cd3556a-8845-4381-9ab1-80dc7cf34289"/>
    <ds:schemaRef ds:uri="ba640c1e-6162-4b8d-b50b-3c5aab39e6ff"/>
    <ds:schemaRef ds:uri="d83d8414-99b9-4454-8744-4bd4ec80ed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574</Words>
  <Application>Microsoft Office PowerPoint</Application>
  <PresentationFormat>Breedbeeld</PresentationFormat>
  <Paragraphs>89</Paragraphs>
  <Slides>25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Plus Jakarta Sans</vt:lpstr>
      <vt:lpstr>Verdana</vt:lpstr>
      <vt:lpstr>Wingdings</vt:lpstr>
      <vt:lpstr>GGD - Hart voor Brabant</vt:lpstr>
      <vt:lpstr>Teken &amp;  teken beten </vt:lpstr>
      <vt:lpstr>Een teek? Pak ‘m beet!</vt:lpstr>
      <vt:lpstr>Goed of fout? </vt:lpstr>
      <vt:lpstr>Fout</vt:lpstr>
      <vt:lpstr>Goed of fout? </vt:lpstr>
      <vt:lpstr>Goed</vt:lpstr>
      <vt:lpstr>Goed of fout? </vt:lpstr>
      <vt:lpstr>Fout</vt:lpstr>
      <vt:lpstr>Goed of fout? </vt:lpstr>
      <vt:lpstr>Fout</vt:lpstr>
      <vt:lpstr>Goed of fout? </vt:lpstr>
      <vt:lpstr>Goed</vt:lpstr>
      <vt:lpstr>Goed of fout? </vt:lpstr>
      <vt:lpstr>Goed</vt:lpstr>
      <vt:lpstr>Goed of fout? </vt:lpstr>
      <vt:lpstr>Goed</vt:lpstr>
      <vt:lpstr>Goed of fout? </vt:lpstr>
      <vt:lpstr>Goed</vt:lpstr>
      <vt:lpstr>Goed of fout? </vt:lpstr>
      <vt:lpstr>Fout</vt:lpstr>
      <vt:lpstr>Goed of fout? </vt:lpstr>
      <vt:lpstr>Goed</vt:lpstr>
      <vt:lpstr>Goed of fout? </vt:lpstr>
      <vt:lpstr>Fout</vt:lpstr>
      <vt:lpstr>Goed gedaan!  Nu weet jij alles over de teek! </vt:lpstr>
    </vt:vector>
  </TitlesOfParts>
  <Company>GGD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Tempelmann, Annelot</dc:creator>
  <cp:lastModifiedBy>Sue Janse de Jonge</cp:lastModifiedBy>
  <cp:revision>10</cp:revision>
  <dcterms:created xsi:type="dcterms:W3CDTF">2023-12-19T07:27:24Z</dcterms:created>
  <dcterms:modified xsi:type="dcterms:W3CDTF">2025-03-26T13:24:19Z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0x0101007A155BE9E92A4E4895A0F1E2A91FF2A5</vt:lpwstr>
  </property>
  <property fmtid="{D5CDD505-2E9C-101B-9397-08002B2CF9AE}" pid="3" name="_dlc_DocIdItemGuid">
    <vt:lpwstr>a68d4a23-6642-465d-a36a-399a32090a3e</vt:lpwstr>
  </property>
  <property fmtid="{D5CDD505-2E9C-101B-9397-08002B2CF9AE}" pid="4" name="MediaServiceImageTags">
    <vt:lpwstr/>
  </property>
</Properties>
</file>