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61" r:id="rId4"/>
    <p:sldId id="259" r:id="rId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A1CA"/>
    <a:srgbClr val="0080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69"/>
    <p:restoredTop sz="94700"/>
  </p:normalViewPr>
  <p:slideViewPr>
    <p:cSldViewPr snapToGrid="0" snapToObjects="1">
      <p:cViewPr varScale="1">
        <p:scale>
          <a:sx n="112" d="100"/>
          <a:sy n="112" d="100"/>
        </p:scale>
        <p:origin x="78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-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8" cy="687599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67415" y="3211551"/>
            <a:ext cx="7657170" cy="1587514"/>
          </a:xfrm>
        </p:spPr>
        <p:txBody>
          <a:bodyPr anchor="b">
            <a:normAutofit/>
          </a:bodyPr>
          <a:lstStyle>
            <a:lvl1pPr algn="ctr">
              <a:defRPr sz="5000"/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482898" y="5084955"/>
            <a:ext cx="5226204" cy="925551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1CA1C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 smtClean="0"/>
              <a:t>Klik om de ondertitelstijl van het model te bewerken</a:t>
            </a:r>
            <a:endParaRPr lang="nl-NL" dirty="0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975" y="1471496"/>
            <a:ext cx="1874026" cy="113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-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8" cy="687599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9071" y="1"/>
            <a:ext cx="10853854" cy="1126593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69071" y="1446484"/>
            <a:ext cx="10853854" cy="4351338"/>
          </a:xfrm>
        </p:spPr>
        <p:txBody>
          <a:bodyPr/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Titel en 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"/>
            <a:ext cx="12191998" cy="687599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9071" y="2"/>
            <a:ext cx="10853854" cy="1126592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69071" y="1446484"/>
            <a:ext cx="5185319" cy="4351339"/>
          </a:xfrm>
        </p:spPr>
        <p:txBody>
          <a:bodyPr/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52474" y="1446484"/>
            <a:ext cx="5170451" cy="4351339"/>
          </a:xfrm>
        </p:spPr>
        <p:txBody>
          <a:bodyPr/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2-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6" cy="687599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9071" y="1"/>
            <a:ext cx="10853854" cy="1126593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69071" y="1446484"/>
            <a:ext cx="10853854" cy="4351338"/>
          </a:xfrm>
        </p:spPr>
        <p:txBody>
          <a:bodyPr/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-Titel en 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1996" cy="687599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9071" y="2"/>
            <a:ext cx="10853854" cy="1126592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69071" y="1446484"/>
            <a:ext cx="5185319" cy="4351339"/>
          </a:xfrm>
        </p:spPr>
        <p:txBody>
          <a:bodyPr/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52474" y="1446484"/>
            <a:ext cx="5170451" cy="4351339"/>
          </a:xfrm>
        </p:spPr>
        <p:txBody>
          <a:bodyPr/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Back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994"/>
            <a:ext cx="12191996" cy="6875994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5586759" y="5088846"/>
            <a:ext cx="4861933" cy="319674"/>
          </a:xfrm>
        </p:spPr>
        <p:txBody>
          <a:bodyPr wrap="none">
            <a:noAutofit/>
          </a:bodyPr>
          <a:lstStyle>
            <a:lvl1pPr marL="0" indent="0">
              <a:buNone/>
              <a:defRPr sz="2400">
                <a:solidFill>
                  <a:srgbClr val="1CA1CA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smtClean="0"/>
              <a:t>/</a:t>
            </a:r>
            <a:r>
              <a:rPr lang="nl-NL" dirty="0" err="1" smtClean="0"/>
              <a:t>ggdzeeland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377" y="2868042"/>
            <a:ext cx="1874026" cy="113991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482" y="5122299"/>
            <a:ext cx="1111277" cy="3196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9CE51390-560C-AA45-8520-2767CB520925}" type="datetimeFigureOut">
              <a:rPr lang="nl-NL" smtClean="0"/>
              <a:pPr/>
              <a:t>23-5-2017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C9020AD-72B6-8441-BF35-09D718EE6BF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5" r:id="rId4"/>
    <p:sldLayoutId id="2147483656" r:id="rId5"/>
    <p:sldLayoutId id="2147483654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080B3"/>
          </a:solidFill>
          <a:latin typeface="Helvetica" charset="0"/>
          <a:ea typeface="Helvetica" charset="0"/>
          <a:cs typeface="Helvetica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4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265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175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inhoud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146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4333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GGD Zeeland">
      <a:dk1>
        <a:srgbClr val="000000"/>
      </a:dk1>
      <a:lt1>
        <a:srgbClr val="FFFFFF"/>
      </a:lt1>
      <a:dk2>
        <a:srgbClr val="00294B"/>
      </a:dk2>
      <a:lt2>
        <a:srgbClr val="E7E6E6"/>
      </a:lt2>
      <a:accent1>
        <a:srgbClr val="007FB2"/>
      </a:accent1>
      <a:accent2>
        <a:srgbClr val="1CA0C9"/>
      </a:accent2>
      <a:accent3>
        <a:srgbClr val="007FB2"/>
      </a:accent3>
      <a:accent4>
        <a:srgbClr val="1CA0C9"/>
      </a:accent4>
      <a:accent5>
        <a:srgbClr val="007FB2"/>
      </a:accent5>
      <a:accent6>
        <a:srgbClr val="1CA0C9"/>
      </a:accent6>
      <a:hlink>
        <a:srgbClr val="007FB2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</TotalTime>
  <Words>0</Words>
  <Application>Microsoft Office PowerPoint</Application>
  <PresentationFormat>Breedbeeld</PresentationFormat>
  <Paragraphs>0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7" baseType="lpstr">
      <vt:lpstr>Arial</vt:lpstr>
      <vt:lpstr>Helvetica</vt:lpstr>
      <vt:lpstr>Office-thema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Studio Nilsson</dc:creator>
  <cp:lastModifiedBy>Lotte Rijk</cp:lastModifiedBy>
  <cp:revision>8</cp:revision>
  <dcterms:created xsi:type="dcterms:W3CDTF">2017-05-12T08:19:23Z</dcterms:created>
  <dcterms:modified xsi:type="dcterms:W3CDTF">2017-05-23T06:18:37Z</dcterms:modified>
</cp:coreProperties>
</file>